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Override PartName="/customXml/itemProps19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Lst>
  <p:notesMasterIdLst>
    <p:notesMasterId r:id="rId5"/>
  </p:notesMasterIdLst>
  <p:handoutMasterIdLst>
    <p:handoutMasterId r:id="rId27"/>
  </p:handoutMasterIdLst>
  <p:sldIdLst>
    <p:sldId id="570" r:id="rId4"/>
    <p:sldId id="571" r:id="rId6"/>
    <p:sldId id="675" r:id="rId7"/>
    <p:sldId id="617" r:id="rId8"/>
    <p:sldId id="576" r:id="rId9"/>
    <p:sldId id="611" r:id="rId10"/>
    <p:sldId id="610" r:id="rId11"/>
    <p:sldId id="650" r:id="rId12"/>
    <p:sldId id="673" r:id="rId13"/>
    <p:sldId id="581" r:id="rId14"/>
    <p:sldId id="645" r:id="rId15"/>
    <p:sldId id="603" r:id="rId16"/>
    <p:sldId id="584" r:id="rId17"/>
    <p:sldId id="676" r:id="rId18"/>
    <p:sldId id="677" r:id="rId19"/>
    <p:sldId id="667" r:id="rId20"/>
    <p:sldId id="678" r:id="rId21"/>
    <p:sldId id="659" r:id="rId22"/>
    <p:sldId id="663" r:id="rId23"/>
    <p:sldId id="615" r:id="rId24"/>
    <p:sldId id="613" r:id="rId25"/>
    <p:sldId id="601" r:id="rId26"/>
  </p:sldIdLst>
  <p:sldSz cx="12190095" cy="6858000"/>
  <p:notesSz cx="6858000" cy="9144000"/>
  <p:embeddedFontLst>
    <p:embeddedFont>
      <p:font typeface="微软雅黑" panose="020B0503020204020204" pitchFamily="34" charset="-122"/>
      <p:regular r:id="rId34"/>
    </p:embeddedFont>
    <p:embeddedFont>
      <p:font typeface="汉仪综艺体简" panose="02010600000101010101" charset="-122"/>
      <p:regular r:id="rId35"/>
    </p:embeddedFont>
    <p:embeddedFont>
      <p:font typeface="Bahnschrift" panose="020B0502040204020203" charset="0"/>
      <p:regular r:id="rId36"/>
      <p:bold r:id="rId37"/>
    </p:embeddedFont>
    <p:embeddedFont>
      <p:font typeface="汉仪雅酷黑简" panose="00020600040101010101" charset="-122"/>
      <p:regular r:id="rId38"/>
    </p:embeddedFont>
    <p:embeddedFont>
      <p:font typeface="Arial Black" panose="020B0A04020102020204" charset="0"/>
      <p:bold r:id="rId39"/>
    </p:embeddedFont>
    <p:embeddedFont>
      <p:font typeface="汉仪铸字美心体简" panose="00020600040101010101" charset="-122"/>
      <p:regular r:id="rId40"/>
    </p:embeddedFont>
    <p:embeddedFont>
      <p:font typeface="思源宋体 CN Heavy" panose="02020900000000000000" charset="-122"/>
      <p:bold r:id="rId41"/>
    </p:embeddedFont>
    <p:embeddedFont>
      <p:font typeface="汉仪力量黑简" panose="00020600040101010101" charset="-122"/>
      <p:regular r:id="rId42"/>
    </p:embeddedFont>
    <p:embeddedFont>
      <p:font typeface="Calibri" panose="020F0502020204030204" charset="0"/>
      <p:regular r:id="rId43"/>
      <p:bold r:id="rId44"/>
      <p:italic r:id="rId45"/>
      <p:boldItalic r:id="rId46"/>
    </p:embeddedFont>
  </p:embeddedFontLst>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6" userDrawn="1">
          <p15:clr>
            <a:srgbClr val="A4A3A4"/>
          </p15:clr>
        </p15:guide>
        <p15:guide id="2"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罗文姬" initials="罗"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4E64"/>
    <a:srgbClr val="7F7F7F"/>
    <a:srgbClr val="274162"/>
    <a:srgbClr val="FAFAFA"/>
    <a:srgbClr val="0973DD"/>
    <a:srgbClr val="C198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p:scale>
          <a:sx n="69" d="100"/>
          <a:sy n="69" d="100"/>
        </p:scale>
        <p:origin x="-324" y="-174"/>
      </p:cViewPr>
      <p:guideLst>
        <p:guide orient="horz" pos="1026"/>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7" Type="http://schemas.openxmlformats.org/officeDocument/2006/relationships/tags" Target="tags/tag199.xml"/><Relationship Id="rId46" Type="http://schemas.openxmlformats.org/officeDocument/2006/relationships/font" Target="fonts/font13.fntdata"/><Relationship Id="rId45" Type="http://schemas.openxmlformats.org/officeDocument/2006/relationships/font" Target="fonts/font12.fntdata"/><Relationship Id="rId44" Type="http://schemas.openxmlformats.org/officeDocument/2006/relationships/font" Target="fonts/font11.fntdata"/><Relationship Id="rId43" Type="http://schemas.openxmlformats.org/officeDocument/2006/relationships/font" Target="fonts/font10.fntdata"/><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slide" Target="slides/slide1.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customXml" Target="../customXml/item1.xml"/><Relationship Id="rId32" Type="http://schemas.openxmlformats.org/officeDocument/2006/relationships/customXmlProps" Target="../customXml/itemProps198.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oleObject" Target="file:///C:\Users\&#32599;&#25991;&#23020;\Documents\WeChat%20Files\wxid_4c5kdjy1m50722\FileStorage\File\2024-06\&#32479;&#35745;(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a:defRPr lang="zh-CN" sz="1400" b="0" i="0" u="none" strike="noStrike" kern="1200" spc="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a:t>AVERAGE</a:t>
            </a:r>
            <a:endParaRPr lang="en-US" altLang="zh-CN"/>
          </a:p>
        </c:rich>
      </c:tx>
      <c:layout>
        <c:manualLayout>
          <c:xMode val="edge"/>
          <c:yMode val="edge"/>
          <c:x val="0.488479122218836"/>
          <c:y val="0.0164716081491114"/>
        </c:manualLayout>
      </c:layout>
      <c:overlay val="0"/>
      <c:spPr>
        <a:noFill/>
        <a:ln>
          <a:noFill/>
        </a:ln>
        <a:effectLst/>
      </c:spPr>
    </c:title>
    <c:autoTitleDeleted val="0"/>
    <c:plotArea>
      <c:layout>
        <c:manualLayout>
          <c:layoutTarget val="inner"/>
          <c:xMode val="edge"/>
          <c:yMode val="edge"/>
          <c:x val="0.085"/>
          <c:y val="0.180324074074074"/>
          <c:w val="0.911052631578947"/>
          <c:h val="0.720925925925926"/>
        </c:manualLayout>
      </c:layout>
      <c:barChart>
        <c:barDir val="col"/>
        <c:grouping val="clustered"/>
        <c:varyColors val="0"/>
        <c:ser>
          <c:idx val="0"/>
          <c:order val="0"/>
          <c:tx>
            <c:strRef>
              <c:f>'[统计(1).xlsx]Sheet1'!$H$2</c:f>
              <c:strCache>
                <c:ptCount val="1"/>
                <c:pt idx="0">
                  <c:v>AVERAGE</c:v>
                </c:pt>
              </c:strCache>
            </c:strRef>
          </c:tx>
          <c:spPr>
            <a:solidFill>
              <a:srgbClr val="30C0B4">
                <a:lumMod val="50000"/>
              </a:srgbClr>
            </a:solidFill>
            <a:ln w="57150" cmpd="dbl">
              <a:solidFill>
                <a:srgbClr val="365B7C"/>
              </a:solidFill>
            </a:ln>
            <a:effectLst/>
          </c:spPr>
          <c:invertIfNegative val="0"/>
          <c:dPt>
            <c:idx val="0"/>
            <c:invertIfNegative val="0"/>
            <c:bubble3D val="0"/>
            <c:spPr>
              <a:solidFill>
                <a:srgbClr val="4874CB">
                  <a:lumMod val="50000"/>
                </a:srgbClr>
              </a:solidFill>
              <a:ln w="57150" cmpd="dbl">
                <a:solidFill>
                  <a:srgbClr val="365B7C"/>
                </a:solidFill>
              </a:ln>
              <a:effectLst/>
            </c:spPr>
          </c:dPt>
          <c:dPt>
            <c:idx val="1"/>
            <c:invertIfNegative val="0"/>
            <c:bubble3D val="0"/>
            <c:spPr>
              <a:solidFill>
                <a:srgbClr val="EE822F">
                  <a:lumMod val="60000"/>
                  <a:lumOff val="40000"/>
                </a:srgbClr>
              </a:solidFill>
              <a:ln w="57150" cmpd="dbl">
                <a:solidFill>
                  <a:srgbClr val="365B7C"/>
                </a:solidFill>
              </a:ln>
              <a:effectLst/>
            </c:spPr>
          </c:dPt>
          <c:dPt>
            <c:idx val="2"/>
            <c:invertIfNegative val="0"/>
            <c:bubble3D val="0"/>
            <c:spPr>
              <a:solidFill>
                <a:srgbClr val="30C0B4">
                  <a:lumMod val="75000"/>
                </a:srgbClr>
              </a:solidFill>
              <a:ln w="57150" cmpd="dbl">
                <a:solidFill>
                  <a:srgbClr val="365B7C"/>
                </a:solidFill>
              </a:ln>
              <a:effectLst/>
            </c:spPr>
          </c:dPt>
          <c:dPt>
            <c:idx val="3"/>
            <c:invertIfNegative val="0"/>
            <c:bubble3D val="0"/>
            <c:spPr>
              <a:solidFill>
                <a:srgbClr val="F2BA02">
                  <a:lumMod val="60000"/>
                  <a:lumOff val="40000"/>
                </a:srgbClr>
              </a:solidFill>
              <a:ln w="57150" cmpd="dbl">
                <a:solidFill>
                  <a:srgbClr val="365B7C"/>
                </a:solidFill>
              </a:ln>
              <a:effectLst/>
            </c:spPr>
          </c:dPt>
          <c:dLbls>
            <c:dLbl>
              <c:idx val="0"/>
              <c:layout/>
              <c:tx>
                <c:rich>
                  <a:bodyPr rot="0" spcFirstLastPara="0" vertOverflow="ellipsis" vert="horz" wrap="square" lIns="38100" tIns="19050" rIns="38100" bIns="19050" anchor="ctr" anchorCtr="1"/>
                  <a:lstStyle/>
                  <a:p>
                    <a:pPr defTabSz="914400">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1">
                        <a:solidFill>
                          <a:schemeClr val="bg1"/>
                        </a:solidFill>
                      </a:rPr>
                      <a:t>0.973</a:t>
                    </a:r>
                    <a:endParaRPr sz="1400" b="1">
                      <a:solidFill>
                        <a:schemeClr val="bg1"/>
                      </a:solidFill>
                    </a:endParaRPr>
                  </a:p>
                </c:rich>
              </c:tx>
              <c:numFmt formatCode="General" sourceLinked="1"/>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inBase"/>
              <c:showLegendKey val="0"/>
              <c:showVal val="1"/>
              <c:showCatName val="0"/>
              <c:showSerName val="0"/>
              <c:showPercent val="0"/>
              <c:showBubbleSize val="0"/>
              <c:extLst>
                <c:ext xmlns:c15="http://schemas.microsoft.com/office/drawing/2012/chart" uri="{CE6537A1-D6FC-4f65-9D91-7224C49458BB}"/>
              </c:extLst>
            </c:dLbl>
            <c:dLbl>
              <c:idx val="1"/>
              <c:layout>
                <c:manualLayout>
                  <c:x val="0"/>
                  <c:y val="-0.00335934113567404"/>
                </c:manualLayout>
              </c:layout>
              <c:tx>
                <c:rich>
                  <a:bodyPr rot="0" spcFirstLastPara="0" vertOverflow="ellipsis" vert="horz" wrap="square" lIns="38100" tIns="19050" rIns="38100" bIns="19050" anchor="ctr" anchorCtr="1"/>
                  <a:lstStyle/>
                  <a:p>
                    <a:pPr defTabSz="914400">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1">
                        <a:solidFill>
                          <a:schemeClr val="tx1"/>
                        </a:solidFill>
                      </a:rPr>
                      <a:t>0.80</a:t>
                    </a:r>
                    <a:endParaRPr sz="1400" b="1">
                      <a:solidFill>
                        <a:schemeClr val="tx1"/>
                      </a:solidFill>
                    </a:endParaRPr>
                  </a:p>
                </c:rich>
              </c:tx>
              <c:numFmt formatCode="General" sourceLinked="1"/>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inBase"/>
              <c:showLegendKey val="0"/>
              <c:showVal val="1"/>
              <c:showCatName val="0"/>
              <c:showSerName val="0"/>
              <c:showPercent val="0"/>
              <c:showBubbleSize val="0"/>
              <c:extLst>
                <c:ext xmlns:c15="http://schemas.microsoft.com/office/drawing/2012/chart" uri="{CE6537A1-D6FC-4f65-9D91-7224C49458BB}">
                  <c15:layout/>
                </c:ext>
              </c:extLst>
            </c:dLbl>
            <c:dLbl>
              <c:idx val="2"/>
              <c:layout/>
              <c:tx>
                <c:rich>
                  <a:bodyPr rot="0" spcFirstLastPara="0" vertOverflow="ellipsis" vert="horz" wrap="square" lIns="38100" tIns="19050" rIns="38100" bIns="19050" anchor="ctr" anchorCtr="1"/>
                  <a:lstStyle/>
                  <a:p>
                    <a:pPr defTabSz="914400">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1">
                        <a:solidFill>
                          <a:schemeClr val="tx1"/>
                        </a:solidFill>
                      </a:rPr>
                      <a:t>0.825</a:t>
                    </a:r>
                    <a:endParaRPr sz="1400" b="1">
                      <a:solidFill>
                        <a:schemeClr val="tx1"/>
                      </a:solidFill>
                    </a:endParaRPr>
                  </a:p>
                </c:rich>
              </c:tx>
              <c:numFmt formatCode="General" sourceLinked="1"/>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inBase"/>
              <c:showLegendKey val="0"/>
              <c:showVal val="1"/>
              <c:showCatName val="0"/>
              <c:showSerName val="0"/>
              <c:showPercent val="0"/>
              <c:showBubbleSize val="0"/>
              <c:extLst>
                <c:ext xmlns:c15="http://schemas.microsoft.com/office/drawing/2012/chart" uri="{CE6537A1-D6FC-4f65-9D91-7224C49458BB}"/>
              </c:extLst>
            </c:dLbl>
            <c:dLbl>
              <c:idx val="3"/>
              <c:layout/>
              <c:tx>
                <c:rich>
                  <a:bodyPr rot="0" spcFirstLastPara="0" vertOverflow="ellipsis" vert="horz" wrap="square" lIns="38100" tIns="19050" rIns="38100" bIns="19050" anchor="ctr" anchorCtr="1"/>
                  <a:lstStyle/>
                  <a:p>
                    <a:pPr defTabSz="914400">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sz="1400" b="1">
                        <a:solidFill>
                          <a:schemeClr val="tx1"/>
                        </a:solidFill>
                      </a:rPr>
                      <a:t>0.775</a:t>
                    </a:r>
                    <a:endParaRPr sz="1400" b="1">
                      <a:solidFill>
                        <a:schemeClr val="tx1"/>
                      </a:solidFill>
                    </a:endParaRPr>
                  </a:p>
                </c:rich>
              </c:tx>
              <c:numFmt formatCode="General" sourceLinked="1"/>
              <c:spPr>
                <a:noFill/>
                <a:ln>
                  <a:noFill/>
                </a:ln>
                <a:effectLst/>
              </c:spPr>
              <c:txPr>
                <a:bodyPr rot="0" spcFirstLastPara="0" vertOverflow="ellipsis" vert="horz" wrap="square" lIns="38100" tIns="19050" rIns="38100" bIns="19050" anchor="ctr" anchorCtr="1"/>
                <a:lstStyle/>
                <a:p>
                  <a:pPr>
                    <a:defRPr lang="zh-CN" sz="14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inBase"/>
              <c:showLegendKey val="0"/>
              <c:showVal val="1"/>
              <c:showCatName val="0"/>
              <c:showSerName val="0"/>
              <c:showPercent val="0"/>
              <c:showBubbleSize val="0"/>
              <c:extLst>
                <c:ext xmlns:c15="http://schemas.microsoft.com/office/drawing/2012/chart" uri="{CE6537A1-D6FC-4f65-9D91-7224C49458BB}"/>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1400" b="0" i="0" u="none" strike="noStrike" kern="1200" baseline="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'[统计(1).xlsx]Sheet1'!$I$1:$L$1</c:f>
              <c:strCache>
                <c:ptCount val="4"/>
                <c:pt idx="0">
                  <c:v>ACC</c:v>
                </c:pt>
                <c:pt idx="1">
                  <c:v>PREC</c:v>
                </c:pt>
                <c:pt idx="2">
                  <c:v>RECALL</c:v>
                </c:pt>
                <c:pt idx="3">
                  <c:v>F1</c:v>
                </c:pt>
              </c:strCache>
            </c:strRef>
          </c:cat>
          <c:val>
            <c:numRef>
              <c:f>'[统计(1).xlsx]Sheet1'!$I$2:$L$2</c:f>
              <c:numCache>
                <c:formatCode>General</c:formatCode>
                <c:ptCount val="4"/>
                <c:pt idx="0">
                  <c:v>0.973</c:v>
                </c:pt>
                <c:pt idx="1" c:formatCode="0.00_ ">
                  <c:v>0.796</c:v>
                </c:pt>
                <c:pt idx="2">
                  <c:v>0.825</c:v>
                </c:pt>
                <c:pt idx="3">
                  <c:v>0.775</c:v>
                </c:pt>
              </c:numCache>
            </c:numRef>
          </c:val>
        </c:ser>
        <c:dLbls>
          <c:showLegendKey val="0"/>
          <c:showVal val="1"/>
          <c:showCatName val="0"/>
          <c:showSerName val="0"/>
          <c:showPercent val="0"/>
          <c:showBubbleSize val="0"/>
        </c:dLbls>
        <c:gapWidth val="269"/>
        <c:overlap val="-55"/>
        <c:axId val="40394690"/>
        <c:axId val="705946601"/>
      </c:barChart>
      <c:catAx>
        <c:axId val="40394690"/>
        <c:scaling>
          <c:orientation val="minMax"/>
        </c:scaling>
        <c:delete val="0"/>
        <c:axPos val="b"/>
        <c:numFmt formatCode="General" sourceLinked="1"/>
        <c:majorTickMark val="none"/>
        <c:minorTickMark val="none"/>
        <c:tickLblPos val="nextTo"/>
        <c:spPr>
          <a:noFill/>
          <a:ln w="9525" cap="flat" cmpd="sng" algn="ctr">
            <a:solidFill>
              <a:schemeClr val="bg1">
                <a:lumMod val="85000"/>
              </a:schemeClr>
            </a:solidFill>
            <a:round/>
          </a:ln>
          <a:effectLst/>
        </c:spPr>
        <c:txPr>
          <a:bodyPr rot="-6000000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705946601"/>
        <c:crosses val="autoZero"/>
        <c:auto val="1"/>
        <c:lblAlgn val="ctr"/>
        <c:lblOffset val="100"/>
        <c:noMultiLvlLbl val="0"/>
      </c:catAx>
      <c:valAx>
        <c:axId val="705946601"/>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crossAx val="40394690"/>
        <c:crosses val="autoZero"/>
        <c:crossBetween val="between"/>
      </c:valAx>
      <c:spPr>
        <a:noFill/>
        <a:ln>
          <a:noFill/>
        </a:ln>
        <a:effectLst/>
      </c:spPr>
    </c:plotArea>
    <c:legend>
      <c:legendPos val="t"/>
      <c:layout>
        <c:manualLayout>
          <c:xMode val="edge"/>
          <c:yMode val="edge"/>
          <c:x val="0.435063543688542"/>
          <c:y val="0.103883109377258"/>
        </c:manualLayout>
      </c:layout>
      <c:overlay val="0"/>
      <c:spPr>
        <a:noFill/>
        <a:ln>
          <a:noFill/>
        </a:ln>
        <a:effectLst/>
      </c:spPr>
      <c:txPr>
        <a:bodyPr rot="0" spcFirstLastPara="0" vertOverflow="ellipsis" vert="horz" wrap="square" anchor="ctr" anchorCtr="1" forceAA="0"/>
        <a:lstStyle/>
        <a:p>
          <a:pPr>
            <a:defRPr lang="zh-CN"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a:outerShdw blurRad="63500" dist="37357" dir="2700000" sx="0" sy="0" rotWithShape="0">
        <a:scrgbClr r="0" g="0" b="0"/>
      </a:outerShdw>
    </a:effectLst>
  </c:spPr>
  <c:txPr>
    <a:bodyPr/>
    <a:lstStyle/>
    <a:p>
      <a:pPr>
        <a:defRPr lang="zh-CN">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394BE9-3982-47D5-8094-941D1F30B94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59573C-4563-40E3-94F9-55383A434BA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490B7F6-9554-4607-BCD9-00B48DAF127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98EE62-67EB-493B-B37D-D1046737875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mt="13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0B7F6-9554-4607-BCD9-00B48DAF1272}" type="datetimeFigureOut">
              <a:rPr lang="zh-CN" altLang="en-US" smtClean="0"/>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8EE62-67EB-493B-B37D-D1046737875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mt="13000"/>
          </a:blip>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0B7F6-9554-4607-BCD9-00B48DAF1272}" type="datetimeFigureOut">
              <a:rPr lang="zh-CN" altLang="en-US" smtClean="0"/>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8EE62-67EB-493B-B37D-D1046737875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2.jpe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1" Type="http://schemas.openxmlformats.org/officeDocument/2006/relationships/notesSlide" Target="../notesSlides/notesSlide1.xml"/><Relationship Id="rId10" Type="http://schemas.openxmlformats.org/officeDocument/2006/relationships/slideLayout" Target="../slideLayouts/slideLayout18.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8.xml"/><Relationship Id="rId4" Type="http://schemas.openxmlformats.org/officeDocument/2006/relationships/image" Target="../media/image11.png"/><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8.xml"/><Relationship Id="rId5" Type="http://schemas.openxmlformats.org/officeDocument/2006/relationships/image" Target="../media/image12.png"/><Relationship Id="rId4" Type="http://schemas.openxmlformats.org/officeDocument/2006/relationships/image" Target="../media/image6.jpeg"/><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s>
</file>

<file path=ppt/slides/_rels/slide12.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18.xml"/><Relationship Id="rId7" Type="http://schemas.openxmlformats.org/officeDocument/2006/relationships/image" Target="../media/image14.wmf"/><Relationship Id="rId6" Type="http://schemas.openxmlformats.org/officeDocument/2006/relationships/oleObject" Target="../embeddings/oleObject3.bin"/><Relationship Id="rId5" Type="http://schemas.openxmlformats.org/officeDocument/2006/relationships/image" Target="../media/image13.wmf"/><Relationship Id="rId4" Type="http://schemas.openxmlformats.org/officeDocument/2006/relationships/oleObject" Target="../embeddings/oleObject2.bin"/><Relationship Id="rId3" Type="http://schemas.openxmlformats.org/officeDocument/2006/relationships/tags" Target="../tags/tag129.xml"/><Relationship Id="rId2" Type="http://schemas.openxmlformats.org/officeDocument/2006/relationships/tags" Target="../tags/tag128.xml"/><Relationship Id="rId10" Type="http://schemas.openxmlformats.org/officeDocument/2006/relationships/notesSlide" Target="../notesSlides/notesSlide10.xml"/><Relationship Id="rId1" Type="http://schemas.openxmlformats.org/officeDocument/2006/relationships/tags" Target="../tags/tag127.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8.xml"/><Relationship Id="rId4" Type="http://schemas.openxmlformats.org/officeDocument/2006/relationships/image" Target="../media/image15.png"/><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s>
</file>

<file path=ppt/slides/_rels/slide14.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image" Target="../media/image16.png"/><Relationship Id="rId6" Type="http://schemas.openxmlformats.org/officeDocument/2006/relationships/tags" Target="../tags/tag138.xml"/><Relationship Id="rId5" Type="http://schemas.openxmlformats.org/officeDocument/2006/relationships/tags" Target="../tags/tag137.xml"/><Relationship Id="rId4" Type="http://schemas.openxmlformats.org/officeDocument/2006/relationships/tags" Target="../tags/tag136.xml"/><Relationship Id="rId3" Type="http://schemas.openxmlformats.org/officeDocument/2006/relationships/tags" Target="../tags/tag135.xml"/><Relationship Id="rId2" Type="http://schemas.openxmlformats.org/officeDocument/2006/relationships/tags" Target="../tags/tag134.xml"/><Relationship Id="rId19" Type="http://schemas.openxmlformats.org/officeDocument/2006/relationships/notesSlide" Target="../notesSlides/notesSlide12.xml"/><Relationship Id="rId18" Type="http://schemas.openxmlformats.org/officeDocument/2006/relationships/slideLayout" Target="../slideLayouts/slideLayout18.xml"/><Relationship Id="rId17" Type="http://schemas.openxmlformats.org/officeDocument/2006/relationships/tags" Target="../tags/tag147.xml"/><Relationship Id="rId16" Type="http://schemas.openxmlformats.org/officeDocument/2006/relationships/image" Target="../media/image17.png"/><Relationship Id="rId15" Type="http://schemas.openxmlformats.org/officeDocument/2006/relationships/tags" Target="../tags/tag146.xml"/><Relationship Id="rId14" Type="http://schemas.openxmlformats.org/officeDocument/2006/relationships/tags" Target="../tags/tag145.xml"/><Relationship Id="rId13" Type="http://schemas.openxmlformats.org/officeDocument/2006/relationships/tags" Target="../tags/tag144.xml"/><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tags" Target="../tags/tag1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8.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tags" Target="../tags/tag149.xml"/><Relationship Id="rId1" Type="http://schemas.openxmlformats.org/officeDocument/2006/relationships/tags" Target="../tags/tag1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18.xml"/><Relationship Id="rId7" Type="http://schemas.openxmlformats.org/officeDocument/2006/relationships/tags" Target="../tags/tag15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151.xml"/><Relationship Id="rId1" Type="http://schemas.openxmlformats.org/officeDocument/2006/relationships/tags" Target="../tags/tag150.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8.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chart" Target="../charts/chart1.xml"/></Relationships>
</file>

<file path=ppt/slides/_rels/slide2.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8" Type="http://schemas.openxmlformats.org/officeDocument/2006/relationships/notesSlide" Target="../notesSlides/notesSlide2.xml"/><Relationship Id="rId37" Type="http://schemas.openxmlformats.org/officeDocument/2006/relationships/slideLayout" Target="../slideLayouts/slideLayout18.xml"/><Relationship Id="rId36" Type="http://schemas.openxmlformats.org/officeDocument/2006/relationships/tags" Target="../tags/tag44.xml"/><Relationship Id="rId35" Type="http://schemas.openxmlformats.org/officeDocument/2006/relationships/tags" Target="../tags/tag43.xml"/><Relationship Id="rId34" Type="http://schemas.openxmlformats.org/officeDocument/2006/relationships/tags" Target="../tags/tag42.xml"/><Relationship Id="rId33" Type="http://schemas.openxmlformats.org/officeDocument/2006/relationships/tags" Target="../tags/tag41.xml"/><Relationship Id="rId32" Type="http://schemas.openxmlformats.org/officeDocument/2006/relationships/tags" Target="../tags/tag40.xml"/><Relationship Id="rId31" Type="http://schemas.openxmlformats.org/officeDocument/2006/relationships/tags" Target="../tags/tag39.xml"/><Relationship Id="rId30" Type="http://schemas.openxmlformats.org/officeDocument/2006/relationships/tags" Target="../tags/tag38.xml"/><Relationship Id="rId3" Type="http://schemas.openxmlformats.org/officeDocument/2006/relationships/tags" Target="../tags/tag11.xml"/><Relationship Id="rId29" Type="http://schemas.openxmlformats.org/officeDocument/2006/relationships/tags" Target="../tags/tag37.xml"/><Relationship Id="rId28" Type="http://schemas.openxmlformats.org/officeDocument/2006/relationships/tags" Target="../tags/tag36.xml"/><Relationship Id="rId27" Type="http://schemas.openxmlformats.org/officeDocument/2006/relationships/tags" Target="../tags/tag35.xml"/><Relationship Id="rId26" Type="http://schemas.openxmlformats.org/officeDocument/2006/relationships/tags" Target="../tags/tag34.xml"/><Relationship Id="rId25" Type="http://schemas.openxmlformats.org/officeDocument/2006/relationships/tags" Target="../tags/tag33.xml"/><Relationship Id="rId24" Type="http://schemas.openxmlformats.org/officeDocument/2006/relationships/tags" Target="../tags/tag32.xml"/><Relationship Id="rId23" Type="http://schemas.openxmlformats.org/officeDocument/2006/relationships/tags" Target="../tags/tag31.xml"/><Relationship Id="rId22" Type="http://schemas.openxmlformats.org/officeDocument/2006/relationships/tags" Target="../tags/tag30.xml"/><Relationship Id="rId21" Type="http://schemas.openxmlformats.org/officeDocument/2006/relationships/tags" Target="../tags/tag29.xml"/><Relationship Id="rId20" Type="http://schemas.openxmlformats.org/officeDocument/2006/relationships/tags" Target="../tags/tag28.xml"/><Relationship Id="rId2" Type="http://schemas.openxmlformats.org/officeDocument/2006/relationships/tags" Target="../tags/tag10.xml"/><Relationship Id="rId19" Type="http://schemas.openxmlformats.org/officeDocument/2006/relationships/tags" Target="../tags/tag27.xml"/><Relationship Id="rId18" Type="http://schemas.openxmlformats.org/officeDocument/2006/relationships/tags" Target="../tags/tag26.xml"/><Relationship Id="rId17" Type="http://schemas.openxmlformats.org/officeDocument/2006/relationships/tags" Target="../tags/tag25.xml"/><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9.xml"/></Relationships>
</file>

<file path=ppt/slides/_rels/slide20.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30" Type="http://schemas.openxmlformats.org/officeDocument/2006/relationships/notesSlide" Target="../notesSlides/notesSlide16.xml"/><Relationship Id="rId3" Type="http://schemas.openxmlformats.org/officeDocument/2006/relationships/tags" Target="../tags/tag158.xml"/><Relationship Id="rId29" Type="http://schemas.openxmlformats.org/officeDocument/2006/relationships/slideLayout" Target="../slideLayouts/slideLayout18.xml"/><Relationship Id="rId28" Type="http://schemas.openxmlformats.org/officeDocument/2006/relationships/image" Target="../media/image25.png"/><Relationship Id="rId27" Type="http://schemas.openxmlformats.org/officeDocument/2006/relationships/image" Target="../media/image24.png"/><Relationship Id="rId26" Type="http://schemas.openxmlformats.org/officeDocument/2006/relationships/tags" Target="../tags/tag181.xml"/><Relationship Id="rId25" Type="http://schemas.openxmlformats.org/officeDocument/2006/relationships/tags" Target="../tags/tag180.xml"/><Relationship Id="rId24" Type="http://schemas.openxmlformats.org/officeDocument/2006/relationships/tags" Target="../tags/tag179.xml"/><Relationship Id="rId23" Type="http://schemas.openxmlformats.org/officeDocument/2006/relationships/tags" Target="../tags/tag178.xml"/><Relationship Id="rId22" Type="http://schemas.openxmlformats.org/officeDocument/2006/relationships/tags" Target="../tags/tag177.xml"/><Relationship Id="rId21" Type="http://schemas.openxmlformats.org/officeDocument/2006/relationships/tags" Target="../tags/tag176.xml"/><Relationship Id="rId20" Type="http://schemas.openxmlformats.org/officeDocument/2006/relationships/tags" Target="../tags/tag175.xml"/><Relationship Id="rId2" Type="http://schemas.openxmlformats.org/officeDocument/2006/relationships/tags" Target="../tags/tag157.xml"/><Relationship Id="rId19" Type="http://schemas.openxmlformats.org/officeDocument/2006/relationships/tags" Target="../tags/tag174.xml"/><Relationship Id="rId18" Type="http://schemas.openxmlformats.org/officeDocument/2006/relationships/tags" Target="../tags/tag173.xml"/><Relationship Id="rId17" Type="http://schemas.openxmlformats.org/officeDocument/2006/relationships/tags" Target="../tags/tag172.xml"/><Relationship Id="rId16" Type="http://schemas.openxmlformats.org/officeDocument/2006/relationships/tags" Target="../tags/tag171.xml"/><Relationship Id="rId15" Type="http://schemas.openxmlformats.org/officeDocument/2006/relationships/tags" Target="../tags/tag170.xml"/><Relationship Id="rId14" Type="http://schemas.openxmlformats.org/officeDocument/2006/relationships/tags" Target="../tags/tag169.xml"/><Relationship Id="rId13" Type="http://schemas.openxmlformats.org/officeDocument/2006/relationships/tags" Target="../tags/tag168.xml"/><Relationship Id="rId12" Type="http://schemas.openxmlformats.org/officeDocument/2006/relationships/tags" Target="../tags/tag167.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tags" Target="../tags/tag156.xml"/></Relationships>
</file>

<file path=ppt/slides/_rels/slide21.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tags" Target="../tags/tag187.xml"/><Relationship Id="rId5" Type="http://schemas.openxmlformats.org/officeDocument/2006/relationships/tags" Target="../tags/tag186.xml"/><Relationship Id="rId4" Type="http://schemas.openxmlformats.org/officeDocument/2006/relationships/tags" Target="../tags/tag185.xml"/><Relationship Id="rId3" Type="http://schemas.openxmlformats.org/officeDocument/2006/relationships/tags" Target="../tags/tag184.xml"/><Relationship Id="rId2" Type="http://schemas.openxmlformats.org/officeDocument/2006/relationships/tags" Target="../tags/tag183.xml"/><Relationship Id="rId11" Type="http://schemas.openxmlformats.org/officeDocument/2006/relationships/notesSlide" Target="../notesSlides/notesSlide17.xml"/><Relationship Id="rId10" Type="http://schemas.openxmlformats.org/officeDocument/2006/relationships/slideLayout" Target="../slideLayouts/slideLayout18.xml"/><Relationship Id="rId1" Type="http://schemas.openxmlformats.org/officeDocument/2006/relationships/tags" Target="../tags/tag182.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2.jpeg"/><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0" Type="http://schemas.openxmlformats.org/officeDocument/2006/relationships/notesSlide" Target="../notesSlides/notesSlide18.xml"/><Relationship Id="rId1" Type="http://schemas.openxmlformats.org/officeDocument/2006/relationships/tags" Target="../tags/tag191.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image" Target="../media/image4.jpe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s>
</file>

<file path=ppt/slides/_rels/slide5.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6" Type="http://schemas.openxmlformats.org/officeDocument/2006/relationships/notesSlide" Target="../notesSlides/notesSlide3.xml"/><Relationship Id="rId25" Type="http://schemas.openxmlformats.org/officeDocument/2006/relationships/slideLayout" Target="../slideLayouts/slideLayout18.xml"/><Relationship Id="rId24" Type="http://schemas.openxmlformats.org/officeDocument/2006/relationships/tags" Target="../tags/tag76.xml"/><Relationship Id="rId23" Type="http://schemas.openxmlformats.org/officeDocument/2006/relationships/tags" Target="../tags/tag75.xml"/><Relationship Id="rId22" Type="http://schemas.openxmlformats.org/officeDocument/2006/relationships/tags" Target="../tags/tag74.xml"/><Relationship Id="rId21" Type="http://schemas.openxmlformats.org/officeDocument/2006/relationships/tags" Target="../tags/tag73.xml"/><Relationship Id="rId20" Type="http://schemas.openxmlformats.org/officeDocument/2006/relationships/tags" Target="../tags/tag72.xml"/><Relationship Id="rId2" Type="http://schemas.openxmlformats.org/officeDocument/2006/relationships/tags" Target="../tags/tag54.xml"/><Relationship Id="rId19" Type="http://schemas.openxmlformats.org/officeDocument/2006/relationships/tags" Target="../tags/tag7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6.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5" Type="http://schemas.openxmlformats.org/officeDocument/2006/relationships/notesSlide" Target="../notesSlides/notesSlide4.xml"/><Relationship Id="rId14" Type="http://schemas.openxmlformats.org/officeDocument/2006/relationships/vmlDrawing" Target="../drawings/vmlDrawing1.vml"/><Relationship Id="rId13" Type="http://schemas.openxmlformats.org/officeDocument/2006/relationships/slideLayout" Target="../slideLayouts/slideLayout18.xml"/><Relationship Id="rId12" Type="http://schemas.openxmlformats.org/officeDocument/2006/relationships/image" Target="../media/image6.jpeg"/><Relationship Id="rId11" Type="http://schemas.openxmlformats.org/officeDocument/2006/relationships/image" Target="../media/image5.wmf"/><Relationship Id="rId10" Type="http://schemas.openxmlformats.org/officeDocument/2006/relationships/oleObject" Target="../embeddings/oleObject1.bin"/><Relationship Id="rId1" Type="http://schemas.openxmlformats.org/officeDocument/2006/relationships/tags" Target="../tags/tag77.xml"/></Relationships>
</file>

<file path=ppt/slides/_rels/slide7.xml.rels><?xml version="1.0" encoding="UTF-8" standalone="yes"?>
<Relationships xmlns="http://schemas.openxmlformats.org/package/2006/relationships"><Relationship Id="rId9" Type="http://schemas.openxmlformats.org/officeDocument/2006/relationships/tags" Target="../tags/tag94.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5" Type="http://schemas.openxmlformats.org/officeDocument/2006/relationships/notesSlide" Target="../notesSlides/notesSlide5.xml"/><Relationship Id="rId14" Type="http://schemas.openxmlformats.org/officeDocument/2006/relationships/slideLayout" Target="../slideLayouts/slideLayout18.xml"/><Relationship Id="rId13" Type="http://schemas.openxmlformats.org/officeDocument/2006/relationships/tags" Target="../tags/tag96.xml"/><Relationship Id="rId12" Type="http://schemas.openxmlformats.org/officeDocument/2006/relationships/image" Target="../media/image8.png"/><Relationship Id="rId11" Type="http://schemas.openxmlformats.org/officeDocument/2006/relationships/image" Target="../media/image7.png"/><Relationship Id="rId10" Type="http://schemas.openxmlformats.org/officeDocument/2006/relationships/tags" Target="../tags/tag95.xml"/><Relationship Id="rId1" Type="http://schemas.openxmlformats.org/officeDocument/2006/relationships/tags" Target="../tags/tag86.xml"/></Relationships>
</file>

<file path=ppt/slides/_rels/slide8.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4" Type="http://schemas.openxmlformats.org/officeDocument/2006/relationships/notesSlide" Target="../notesSlides/notesSlide6.xml"/><Relationship Id="rId23" Type="http://schemas.openxmlformats.org/officeDocument/2006/relationships/slideLayout" Target="../slideLayouts/slideLayout18.xml"/><Relationship Id="rId22" Type="http://schemas.openxmlformats.org/officeDocument/2006/relationships/tags" Target="../tags/tag118.xml"/><Relationship Id="rId21" Type="http://schemas.openxmlformats.org/officeDocument/2006/relationships/tags" Target="../tags/tag117.xml"/><Relationship Id="rId20" Type="http://schemas.openxmlformats.org/officeDocument/2006/relationships/tags" Target="../tags/tag116.xml"/><Relationship Id="rId2" Type="http://schemas.openxmlformats.org/officeDocument/2006/relationships/tags" Target="../tags/tag98.xml"/><Relationship Id="rId19" Type="http://schemas.openxmlformats.org/officeDocument/2006/relationships/tags" Target="../tags/tag115.xml"/><Relationship Id="rId18" Type="http://schemas.openxmlformats.org/officeDocument/2006/relationships/tags" Target="../tags/tag114.xml"/><Relationship Id="rId17" Type="http://schemas.openxmlformats.org/officeDocument/2006/relationships/tags" Target="../tags/tag113.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tags" Target="../tags/tag97.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8.xml"/><Relationship Id="rId4" Type="http://schemas.openxmlformats.org/officeDocument/2006/relationships/image" Target="../media/image10.jpeg"/><Relationship Id="rId3" Type="http://schemas.openxmlformats.org/officeDocument/2006/relationships/image" Target="../media/image9.png"/><Relationship Id="rId2" Type="http://schemas.openxmlformats.org/officeDocument/2006/relationships/tags" Target="../tags/tag120.xml"/><Relationship Id="rId1" Type="http://schemas.openxmlformats.org/officeDocument/2006/relationships/tags" Target="../tags/tag1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等腰三角形 3"/>
          <p:cNvSpPr/>
          <p:nvPr>
            <p:custDataLst>
              <p:tags r:id="rId1"/>
            </p:custDataLst>
          </p:nvPr>
        </p:nvSpPr>
        <p:spPr>
          <a:xfrm rot="5400000" flipV="1">
            <a:off x="5478375" y="136160"/>
            <a:ext cx="3512447" cy="9911633"/>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2">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sp>
        <p:nvSpPr>
          <p:cNvPr id="12" name="等腰三角形 3"/>
          <p:cNvSpPr/>
          <p:nvPr>
            <p:custDataLst>
              <p:tags r:id="rId2"/>
            </p:custDataLst>
          </p:nvPr>
        </p:nvSpPr>
        <p:spPr>
          <a:xfrm rot="5400000">
            <a:off x="3258862" y="51414"/>
            <a:ext cx="3512447" cy="10081120"/>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2">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sp>
        <p:nvSpPr>
          <p:cNvPr id="13" name="等腰三角形 3"/>
          <p:cNvSpPr/>
          <p:nvPr>
            <p:custDataLst>
              <p:tags r:id="rId3"/>
            </p:custDataLst>
          </p:nvPr>
        </p:nvSpPr>
        <p:spPr>
          <a:xfrm rot="5400000" flipV="1">
            <a:off x="6010463" y="705432"/>
            <a:ext cx="2448271" cy="9911633"/>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sp>
        <p:nvSpPr>
          <p:cNvPr id="14" name="等腰三角形 3"/>
          <p:cNvSpPr/>
          <p:nvPr>
            <p:custDataLst>
              <p:tags r:id="rId4"/>
            </p:custDataLst>
          </p:nvPr>
        </p:nvSpPr>
        <p:spPr>
          <a:xfrm rot="5400000">
            <a:off x="3790950" y="620686"/>
            <a:ext cx="2448271" cy="10081120"/>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cxnSp>
        <p:nvCxnSpPr>
          <p:cNvPr id="3" name="直接连接符 2"/>
          <p:cNvCxnSpPr/>
          <p:nvPr>
            <p:custDataLst>
              <p:tags r:id="rId5"/>
            </p:custDataLst>
          </p:nvPr>
        </p:nvCxnSpPr>
        <p:spPr>
          <a:xfrm>
            <a:off x="2926854" y="2761183"/>
            <a:ext cx="626469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6"/>
            </p:custDataLst>
          </p:nvPr>
        </p:nvCxnSpPr>
        <p:spPr>
          <a:xfrm>
            <a:off x="2926854" y="3697287"/>
            <a:ext cx="626469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Box 59"/>
          <p:cNvSpPr>
            <a:spLocks noChangeArrowheads="1"/>
          </p:cNvSpPr>
          <p:nvPr/>
        </p:nvSpPr>
        <p:spPr bwMode="auto">
          <a:xfrm flipH="1">
            <a:off x="1990750" y="2761183"/>
            <a:ext cx="8208912"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5400" b="1" dirty="0" smtClean="0">
                <a:solidFill>
                  <a:schemeClr val="accent1"/>
                </a:solidFill>
                <a:latin typeface="微软雅黑" panose="020B0503020204020204" pitchFamily="34" charset="-122"/>
                <a:ea typeface="微软雅黑" panose="020B0503020204020204" pitchFamily="34" charset="-122"/>
                <a:sym typeface="方正兰亭黑_GBK" pitchFamily="2" charset="-122"/>
              </a:rPr>
              <a:t>搜索引擎</a:t>
            </a:r>
            <a:endParaRPr lang="zh-CN" altLang="en-US" sz="5400" b="1" dirty="0" smtClean="0">
              <a:solidFill>
                <a:schemeClr val="accent1"/>
              </a:solidFill>
              <a:latin typeface="微软雅黑" panose="020B0503020204020204" pitchFamily="34" charset="-122"/>
              <a:ea typeface="微软雅黑" panose="020B0503020204020204" pitchFamily="34" charset="-122"/>
              <a:sym typeface="方正兰亭黑_GBK" pitchFamily="2" charset="-122"/>
            </a:endParaRPr>
          </a:p>
        </p:txBody>
      </p:sp>
      <p:sp>
        <p:nvSpPr>
          <p:cNvPr id="2" name="椭圆 1"/>
          <p:cNvSpPr/>
          <p:nvPr>
            <p:custDataLst>
              <p:tags r:id="rId7"/>
            </p:custDataLst>
          </p:nvPr>
        </p:nvSpPr>
        <p:spPr>
          <a:xfrm>
            <a:off x="5234305" y="621030"/>
            <a:ext cx="1746885" cy="1746885"/>
          </a:xfrm>
          <a:prstGeom prst="ellipse">
            <a:avLst/>
          </a:prstGeom>
          <a:blipFill rotWithShape="1">
            <a:blip r:embed="rId8"/>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34495E"/>
              </a:solidFill>
            </a:endParaRPr>
          </a:p>
        </p:txBody>
      </p:sp>
    </p:spTree>
    <p:custDataLst>
      <p:tags r:id="rId9"/>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16" presetClass="entr" presetSubtype="21" fill="hold" nodeType="withEffect">
                                  <p:stCondLst>
                                    <p:cond delay="500"/>
                                  </p:stCondLst>
                                  <p:childTnLst>
                                    <p:set>
                                      <p:cBhvr>
                                        <p:cTn id="25" dur="1" fill="hold">
                                          <p:stCondLst>
                                            <p:cond delay="0"/>
                                          </p:stCondLst>
                                        </p:cTn>
                                        <p:tgtEl>
                                          <p:spTgt spid="56"/>
                                        </p:tgtEl>
                                        <p:attrNameLst>
                                          <p:attrName>style.visibility</p:attrName>
                                        </p:attrNameLst>
                                      </p:cBhvr>
                                      <p:to>
                                        <p:strVal val="visible"/>
                                      </p:to>
                                    </p:set>
                                    <p:animEffect transition="in" filter="barn(inVertical)">
                                      <p:cBhvr>
                                        <p:cTn id="26" dur="500"/>
                                        <p:tgtEl>
                                          <p:spTgt spid="56"/>
                                        </p:tgtEl>
                                      </p:cBhvr>
                                    </p:animEffect>
                                  </p:childTnLst>
                                </p:cTn>
                              </p:par>
                              <p:par>
                                <p:cTn id="27" presetID="16" presetClass="entr" presetSubtype="21" fill="hold" nodeType="withEffect">
                                  <p:stCondLst>
                                    <p:cond delay="500"/>
                                  </p:stCondLst>
                                  <p:childTnLst>
                                    <p:set>
                                      <p:cBhvr>
                                        <p:cTn id="28" dur="1" fill="hold">
                                          <p:stCondLst>
                                            <p:cond delay="0"/>
                                          </p:stCondLst>
                                        </p:cTn>
                                        <p:tgtEl>
                                          <p:spTgt spid="3"/>
                                        </p:tgtEl>
                                        <p:attrNameLst>
                                          <p:attrName>style.visibility</p:attrName>
                                        </p:attrNameLst>
                                      </p:cBhvr>
                                      <p:to>
                                        <p:strVal val="visible"/>
                                      </p:to>
                                    </p:set>
                                    <p:animEffect transition="in" filter="barn(inVertical)">
                                      <p:cBhvr>
                                        <p:cTn id="29" dur="500"/>
                                        <p:tgtEl>
                                          <p:spTgt spid="3"/>
                                        </p:tgtEl>
                                      </p:cBhvr>
                                    </p:animEffect>
                                  </p:childTnLst>
                                </p:cTn>
                              </p:par>
                            </p:childTnLst>
                          </p:cTn>
                        </p:par>
                        <p:par>
                          <p:cTn id="30" fill="hold">
                            <p:stCondLst>
                              <p:cond delay="2000"/>
                            </p:stCondLst>
                            <p:childTnLst>
                              <p:par>
                                <p:cTn id="31" presetID="12" presetClass="entr" presetSubtype="4"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p:tgtEl>
                                          <p:spTgt spid="57"/>
                                        </p:tgtEl>
                                        <p:attrNameLst>
                                          <p:attrName>ppt_y</p:attrName>
                                        </p:attrNameLst>
                                      </p:cBhvr>
                                      <p:tavLst>
                                        <p:tav tm="0">
                                          <p:val>
                                            <p:strVal val="#ppt_y+#ppt_h*1.125000"/>
                                          </p:val>
                                        </p:tav>
                                        <p:tav tm="100000">
                                          <p:val>
                                            <p:strVal val="#ppt_y"/>
                                          </p:val>
                                        </p:tav>
                                      </p:tavLst>
                                    </p:anim>
                                    <p:animEffect transition="in" filter="wipe(up)">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5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TextBox 34"/>
          <p:cNvSpPr txBox="1"/>
          <p:nvPr>
            <p:custDataLst>
              <p:tags r:id="rId3"/>
            </p:custDataLst>
          </p:nvPr>
        </p:nvSpPr>
        <p:spPr>
          <a:xfrm>
            <a:off x="469594" y="242720"/>
            <a:ext cx="1554480" cy="368300"/>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相关词集</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搭建</a:t>
            </a:r>
            <a:endPar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 name="TextBox 35"/>
          <p:cNvSpPr txBox="1"/>
          <p:nvPr/>
        </p:nvSpPr>
        <p:spPr>
          <a:xfrm>
            <a:off x="9767294" y="264862"/>
            <a:ext cx="1417320" cy="330835"/>
          </a:xfrm>
          <a:prstGeom prst="rect">
            <a:avLst/>
          </a:prstGeom>
          <a:noFill/>
        </p:spPr>
        <p:txBody>
          <a:bodyPr wrap="none" rtlCol="0">
            <a:spAutoFit/>
          </a:bodyPr>
          <a:lstStyle/>
          <a:p>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03：</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问题解决</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endParaRPr>
          </a:p>
        </p:txBody>
      </p:sp>
      <p:sp>
        <p:nvSpPr>
          <p:cNvPr id="9" name="文本框 8"/>
          <p:cNvSpPr txBox="1"/>
          <p:nvPr/>
        </p:nvSpPr>
        <p:spPr>
          <a:xfrm>
            <a:off x="6238875" y="3273425"/>
            <a:ext cx="6096000" cy="706755"/>
          </a:xfrm>
          <a:prstGeom prst="rect">
            <a:avLst/>
          </a:prstGeom>
          <a:noFill/>
        </p:spPr>
        <p:txBody>
          <a:bodyPr wrap="square" rtlCol="0" anchor="t">
            <a:spAutoFit/>
          </a:bodyPr>
          <a:p>
            <a:r>
              <a:rPr lang="zh-CN" sz="4000">
                <a:solidFill>
                  <a:schemeClr val="tx2">
                    <a:lumMod val="90000"/>
                    <a:lumOff val="10000"/>
                  </a:schemeClr>
                </a:solidFill>
                <a:latin typeface="汉仪雅酷黑简" panose="00020600040101010101" charset="-122"/>
                <a:ea typeface="汉仪雅酷黑简" panose="00020600040101010101" charset="-122"/>
                <a:cs typeface="汉仪雅酷黑简" panose="00020600040101010101" charset="-122"/>
              </a:rPr>
              <a:t>提高准确率和召回率</a:t>
            </a:r>
            <a:endParaRPr lang="zh-CN" sz="4000">
              <a:solidFill>
                <a:schemeClr val="tx2">
                  <a:lumMod val="90000"/>
                  <a:lumOff val="10000"/>
                </a:schemeClr>
              </a:solidFill>
              <a:latin typeface="汉仪雅酷黑简" panose="00020600040101010101" charset="-122"/>
              <a:ea typeface="汉仪雅酷黑简" panose="00020600040101010101" charset="-122"/>
              <a:cs typeface="汉仪雅酷黑简" panose="00020600040101010101" charset="-122"/>
            </a:endParaRPr>
          </a:p>
        </p:txBody>
      </p:sp>
      <p:pic>
        <p:nvPicPr>
          <p:cNvPr id="3" name="图片 2"/>
          <p:cNvPicPr>
            <a:picLocks noChangeAspect="1"/>
          </p:cNvPicPr>
          <p:nvPr/>
        </p:nvPicPr>
        <p:blipFill>
          <a:blip r:embed="rId4"/>
          <a:stretch>
            <a:fillRect/>
          </a:stretch>
        </p:blipFill>
        <p:spPr>
          <a:xfrm>
            <a:off x="1270635" y="696595"/>
            <a:ext cx="4648835" cy="5723890"/>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5"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TextBox 34"/>
          <p:cNvSpPr txBox="1"/>
          <p:nvPr>
            <p:custDataLst>
              <p:tags r:id="rId3"/>
            </p:custDataLst>
          </p:nvPr>
        </p:nvSpPr>
        <p:spPr>
          <a:xfrm>
            <a:off x="469594" y="242720"/>
            <a:ext cx="1554480" cy="368300"/>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相关词</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集搭建</a:t>
            </a:r>
            <a:endPar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 name="TextBox 35"/>
          <p:cNvSpPr txBox="1"/>
          <p:nvPr/>
        </p:nvSpPr>
        <p:spPr>
          <a:xfrm>
            <a:off x="9767294" y="264862"/>
            <a:ext cx="1417320" cy="330835"/>
          </a:xfrm>
          <a:prstGeom prst="rect">
            <a:avLst/>
          </a:prstGeom>
          <a:noFill/>
        </p:spPr>
        <p:txBody>
          <a:bodyPr wrap="none" rtlCol="0">
            <a:spAutoFit/>
          </a:bodyPr>
          <a:lstStyle/>
          <a:p>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03：</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问题解决</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endParaRPr>
          </a:p>
        </p:txBody>
      </p:sp>
      <p:sp>
        <p:nvSpPr>
          <p:cNvPr id="9" name="文本框 8"/>
          <p:cNvSpPr txBox="1"/>
          <p:nvPr/>
        </p:nvSpPr>
        <p:spPr>
          <a:xfrm>
            <a:off x="4798695" y="5373370"/>
            <a:ext cx="6096000" cy="706755"/>
          </a:xfrm>
          <a:prstGeom prst="rect">
            <a:avLst/>
          </a:prstGeom>
          <a:noFill/>
        </p:spPr>
        <p:txBody>
          <a:bodyPr wrap="square" rtlCol="0" anchor="t">
            <a:spAutoFit/>
          </a:bodyPr>
          <a:p>
            <a:r>
              <a:rPr lang="zh-CN" sz="4000">
                <a:solidFill>
                  <a:schemeClr val="tx2">
                    <a:lumMod val="90000"/>
                    <a:lumOff val="10000"/>
                  </a:schemeClr>
                </a:solidFill>
                <a:latin typeface="汉仪雅酷黑简" panose="00020600040101010101" charset="-122"/>
                <a:ea typeface="汉仪雅酷黑简" panose="00020600040101010101" charset="-122"/>
                <a:cs typeface="汉仪雅酷黑简" panose="00020600040101010101" charset="-122"/>
              </a:rPr>
              <a:t>提高准确率和召回率</a:t>
            </a:r>
            <a:endParaRPr lang="zh-CN" sz="4000">
              <a:solidFill>
                <a:schemeClr val="tx2">
                  <a:lumMod val="90000"/>
                  <a:lumOff val="10000"/>
                </a:schemeClr>
              </a:solidFill>
              <a:latin typeface="汉仪雅酷黑简" panose="00020600040101010101" charset="-122"/>
              <a:ea typeface="汉仪雅酷黑简" panose="00020600040101010101" charset="-122"/>
              <a:cs typeface="汉仪雅酷黑简" panose="00020600040101010101" charset="-122"/>
            </a:endParaRPr>
          </a:p>
        </p:txBody>
      </p:sp>
      <p:sp>
        <p:nvSpPr>
          <p:cNvPr id="2" name="文本框 1"/>
          <p:cNvSpPr txBox="1"/>
          <p:nvPr/>
        </p:nvSpPr>
        <p:spPr>
          <a:xfrm>
            <a:off x="334010" y="980440"/>
            <a:ext cx="4063365" cy="2676525"/>
          </a:xfrm>
          <a:prstGeom prst="rect">
            <a:avLst/>
          </a:prstGeom>
          <a:noFill/>
        </p:spPr>
        <p:txBody>
          <a:bodyPr wrap="square" rtlCol="0">
            <a:spAutoFit/>
          </a:bodyPr>
          <a:p>
            <a:r>
              <a:rPr lang="en-US" altLang="zh-CN" sz="2400">
                <a:latin typeface="思源宋体 CN Heavy" panose="02020900000000000000" charset="-122"/>
                <a:ea typeface="思源宋体 CN Heavy" panose="02020900000000000000" charset="-122"/>
                <a:cs typeface="思源宋体 CN Heavy" panose="02020900000000000000" charset="-122"/>
              </a:rPr>
              <a:t>“泰勒的歌曲创作历程见证了一个独立女性的成长</a:t>
            </a:r>
            <a:r>
              <a:rPr lang="zh-CN" altLang="en-US" sz="2400">
                <a:latin typeface="思源宋体 CN Heavy" panose="02020900000000000000" charset="-122"/>
                <a:ea typeface="思源宋体 CN Heavy" panose="02020900000000000000" charset="-122"/>
                <a:cs typeface="思源宋体 CN Heavy" panose="02020900000000000000" charset="-122"/>
              </a:rPr>
              <a:t>。</a:t>
            </a:r>
            <a:r>
              <a:rPr lang="en-US" altLang="zh-CN" sz="2400">
                <a:latin typeface="思源宋体 CN Heavy" panose="02020900000000000000" charset="-122"/>
                <a:ea typeface="思源宋体 CN Heavy" panose="02020900000000000000" charset="-122"/>
                <a:cs typeface="思源宋体 CN Heavy" panose="02020900000000000000" charset="-122"/>
              </a:rPr>
              <a:t>”</a:t>
            </a:r>
            <a:endParaRPr lang="zh-CN" altLang="en-US" sz="2400">
              <a:latin typeface="思源宋体 CN Heavy" panose="02020900000000000000" charset="-122"/>
              <a:ea typeface="思源宋体 CN Heavy" panose="02020900000000000000" charset="-122"/>
              <a:cs typeface="思源宋体 CN Heavy" panose="02020900000000000000" charset="-122"/>
            </a:endParaRPr>
          </a:p>
          <a:p>
            <a:r>
              <a:rPr lang="en-US" altLang="zh-CN" sz="2400">
                <a:latin typeface="思源宋体 CN Heavy" panose="02020900000000000000" charset="-122"/>
                <a:ea typeface="思源宋体 CN Heavy" panose="02020900000000000000" charset="-122"/>
                <a:cs typeface="思源宋体 CN Heavy" panose="02020900000000000000" charset="-122"/>
              </a:rPr>
              <a:t>“她在音乐创作道路上所遭遇的偏见与不公，促使她不断创作出具有女性主义意识的优秀音乐作品</a:t>
            </a:r>
            <a:r>
              <a:rPr lang="zh-CN" altLang="en-US" sz="2400">
                <a:latin typeface="思源宋体 CN Heavy" panose="02020900000000000000" charset="-122"/>
                <a:ea typeface="思源宋体 CN Heavy" panose="02020900000000000000" charset="-122"/>
                <a:cs typeface="思源宋体 CN Heavy" panose="02020900000000000000" charset="-122"/>
              </a:rPr>
              <a:t>。</a:t>
            </a:r>
            <a:r>
              <a:rPr lang="en-US" altLang="zh-CN" sz="2400">
                <a:latin typeface="思源宋体 CN Heavy" panose="02020900000000000000" charset="-122"/>
                <a:ea typeface="思源宋体 CN Heavy" panose="02020900000000000000" charset="-122"/>
                <a:cs typeface="思源宋体 CN Heavy" panose="02020900000000000000" charset="-122"/>
              </a:rPr>
              <a:t>”</a:t>
            </a:r>
            <a:endParaRPr lang="en-US" altLang="zh-CN" sz="2400">
              <a:latin typeface="思源宋体 CN Heavy" panose="02020900000000000000" charset="-122"/>
              <a:ea typeface="思源宋体 CN Heavy" panose="02020900000000000000" charset="-122"/>
              <a:cs typeface="思源宋体 CN Heavy" panose="02020900000000000000" charset="-122"/>
            </a:endParaRPr>
          </a:p>
          <a:p>
            <a:endParaRPr lang="en-US" altLang="zh-CN" sz="2400">
              <a:latin typeface="思源宋体 CN Heavy" panose="02020900000000000000" charset="-122"/>
              <a:ea typeface="思源宋体 CN Heavy" panose="02020900000000000000" charset="-122"/>
              <a:cs typeface="思源宋体 CN Heavy" panose="02020900000000000000" charset="-122"/>
            </a:endParaRPr>
          </a:p>
        </p:txBody>
      </p:sp>
      <p:sp>
        <p:nvSpPr>
          <p:cNvPr id="6" name="圆角矩形 5"/>
          <p:cNvSpPr/>
          <p:nvPr/>
        </p:nvSpPr>
        <p:spPr>
          <a:xfrm>
            <a:off x="4222750" y="3500755"/>
            <a:ext cx="7125335" cy="1769110"/>
          </a:xfrm>
          <a:prstGeom prst="roundRect">
            <a:avLst/>
          </a:prstGeom>
          <a:solidFill>
            <a:schemeClr val="accent6">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en-US" altLang="zh-CN" sz="2800"/>
              <a:t>k=1 [‘</a:t>
            </a:r>
            <a:r>
              <a:rPr lang="zh-CN" altLang="en-US" sz="2800"/>
              <a:t>泰勒</a:t>
            </a:r>
            <a:r>
              <a:rPr lang="en-US" altLang="zh-CN" sz="2800"/>
              <a:t>’]</a:t>
            </a:r>
            <a:endParaRPr lang="en-US" altLang="zh-CN" sz="2800"/>
          </a:p>
          <a:p>
            <a:pPr algn="l"/>
            <a:r>
              <a:rPr lang="en-US" altLang="zh-CN" sz="2800"/>
              <a:t>k=2[‘</a:t>
            </a:r>
            <a:r>
              <a:rPr lang="zh-CN" altLang="en-US" sz="2800"/>
              <a:t>歌曲</a:t>
            </a:r>
            <a:r>
              <a:rPr lang="en-US" altLang="zh-CN" sz="2800"/>
              <a:t>’]--------&gt;[‘</a:t>
            </a:r>
            <a:r>
              <a:rPr lang="zh-CN" altLang="en-US" sz="2800"/>
              <a:t>歌曲</a:t>
            </a:r>
            <a:r>
              <a:rPr lang="en-US" altLang="zh-CN" sz="2800"/>
              <a:t>’‘</a:t>
            </a:r>
            <a:r>
              <a:rPr lang="zh-CN" altLang="en-US" sz="2800"/>
              <a:t>创作</a:t>
            </a:r>
            <a:r>
              <a:rPr lang="en-US" altLang="zh-CN" sz="2800"/>
              <a:t>’‘</a:t>
            </a:r>
            <a:r>
              <a:rPr lang="zh-CN" altLang="en-US" sz="2800"/>
              <a:t>音乐</a:t>
            </a:r>
            <a:r>
              <a:rPr lang="en-US" altLang="zh-CN" sz="2800"/>
              <a:t>’‘</a:t>
            </a:r>
            <a:r>
              <a:rPr lang="zh-CN" altLang="en-US" sz="2800"/>
              <a:t>作品</a:t>
            </a:r>
            <a:r>
              <a:rPr lang="en-US" altLang="zh-CN" sz="2800"/>
              <a:t>’]</a:t>
            </a:r>
            <a:endParaRPr lang="en-US" altLang="zh-CN" sz="2800"/>
          </a:p>
          <a:p>
            <a:pPr algn="l"/>
            <a:r>
              <a:rPr lang="en-US" altLang="zh-CN" sz="2800"/>
              <a:t>k=3[‘</a:t>
            </a:r>
            <a:r>
              <a:rPr lang="zh-CN" altLang="en-US" sz="2800"/>
              <a:t>创作</a:t>
            </a:r>
            <a:r>
              <a:rPr lang="en-US" altLang="zh-CN" sz="2800"/>
              <a:t>’]--------&gt;[‘</a:t>
            </a:r>
            <a:r>
              <a:rPr lang="zh-CN" altLang="en-US" sz="2800"/>
              <a:t>历程</a:t>
            </a:r>
            <a:r>
              <a:rPr lang="en-US" altLang="zh-CN" sz="2800"/>
              <a:t>’‘</a:t>
            </a:r>
            <a:r>
              <a:rPr lang="zh-CN" altLang="en-US" sz="2800"/>
              <a:t>音乐</a:t>
            </a:r>
            <a:r>
              <a:rPr lang="en-US" altLang="zh-CN" sz="2800"/>
              <a:t>’‘</a:t>
            </a:r>
            <a:r>
              <a:rPr lang="zh-CN" altLang="en-US" sz="2800"/>
              <a:t>道路</a:t>
            </a:r>
            <a:r>
              <a:rPr lang="en-US" altLang="zh-CN" sz="2800"/>
              <a:t>’‘</a:t>
            </a:r>
            <a:r>
              <a:rPr lang="zh-CN" altLang="en-US" sz="2800"/>
              <a:t>作品</a:t>
            </a:r>
            <a:r>
              <a:rPr lang="en-US" altLang="zh-CN" sz="2800"/>
              <a:t>’]</a:t>
            </a:r>
            <a:endParaRPr lang="en-US" altLang="zh-CN" sz="2800"/>
          </a:p>
          <a:p>
            <a:pPr algn="l"/>
            <a:endParaRPr lang="en-US" altLang="zh-CN" sz="2800"/>
          </a:p>
        </p:txBody>
      </p:sp>
      <p:sp>
        <p:nvSpPr>
          <p:cNvPr id="3" name="右箭头 2"/>
          <p:cNvSpPr/>
          <p:nvPr/>
        </p:nvSpPr>
        <p:spPr>
          <a:xfrm>
            <a:off x="4150995" y="1628775"/>
            <a:ext cx="2396490" cy="788670"/>
          </a:xfrm>
          <a:prstGeom prst="rightArrow">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左中括号 6"/>
          <p:cNvSpPr/>
          <p:nvPr/>
        </p:nvSpPr>
        <p:spPr>
          <a:xfrm>
            <a:off x="6670675" y="980440"/>
            <a:ext cx="216535" cy="2304415"/>
          </a:xfrm>
          <a:prstGeom prst="leftBracke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8" name="右中括号 7"/>
          <p:cNvSpPr/>
          <p:nvPr/>
        </p:nvSpPr>
        <p:spPr>
          <a:xfrm>
            <a:off x="11423650" y="980440"/>
            <a:ext cx="287655" cy="2304415"/>
          </a:xfrm>
          <a:prstGeom prst="rightBracket">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1" name="文本框 10"/>
          <p:cNvSpPr txBox="1"/>
          <p:nvPr/>
        </p:nvSpPr>
        <p:spPr>
          <a:xfrm>
            <a:off x="6670675" y="1191260"/>
            <a:ext cx="6096000" cy="1814830"/>
          </a:xfrm>
          <a:prstGeom prst="rect">
            <a:avLst/>
          </a:prstGeom>
          <a:noFill/>
        </p:spPr>
        <p:txBody>
          <a:bodyPr wrap="square" rtlCol="0" anchor="t">
            <a:spAutoFit/>
          </a:bodyPr>
          <a:p>
            <a:r>
              <a:rPr lang="en-US" altLang="zh-CN" sz="2800" b="1">
                <a:solidFill>
                  <a:schemeClr val="accent4">
                    <a:lumMod val="25000"/>
                  </a:schemeClr>
                </a:solidFill>
                <a:sym typeface="+mn-ea"/>
              </a:rPr>
              <a:t>‘</a:t>
            </a:r>
            <a:r>
              <a:rPr lang="zh-CN" altLang="en-US" sz="2800" b="1">
                <a:solidFill>
                  <a:schemeClr val="accent4">
                    <a:lumMod val="25000"/>
                  </a:schemeClr>
                </a:solidFill>
                <a:sym typeface="+mn-ea"/>
              </a:rPr>
              <a:t>泰勒</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歌曲</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创作</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历程</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见证</a:t>
            </a:r>
            <a:r>
              <a:rPr lang="en-US" altLang="zh-CN" sz="2800" b="1">
                <a:solidFill>
                  <a:schemeClr val="accent4">
                    <a:lumMod val="25000"/>
                  </a:schemeClr>
                </a:solidFill>
                <a:sym typeface="+mn-ea"/>
              </a:rPr>
              <a:t>’ </a:t>
            </a:r>
            <a:endParaRPr lang="en-US" altLang="zh-CN" sz="2800" b="1">
              <a:solidFill>
                <a:schemeClr val="accent4">
                  <a:lumMod val="25000"/>
                </a:schemeClr>
              </a:solidFill>
              <a:sym typeface="+mn-ea"/>
            </a:endParaRPr>
          </a:p>
          <a:p>
            <a:r>
              <a:rPr lang="en-US" altLang="zh-CN" sz="2800" b="1">
                <a:solidFill>
                  <a:schemeClr val="accent4">
                    <a:lumMod val="25000"/>
                  </a:schemeClr>
                </a:solidFill>
                <a:sym typeface="+mn-ea"/>
              </a:rPr>
              <a:t>‘</a:t>
            </a:r>
            <a:r>
              <a:rPr lang="zh-CN" altLang="en-US" sz="2800" b="1">
                <a:solidFill>
                  <a:schemeClr val="accent4">
                    <a:lumMod val="25000"/>
                  </a:schemeClr>
                </a:solidFill>
                <a:sym typeface="+mn-ea"/>
              </a:rPr>
              <a:t>独立</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女性</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成长</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音乐</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道路</a:t>
            </a:r>
            <a:r>
              <a:rPr lang="en-US" altLang="zh-CN" sz="2800" b="1">
                <a:solidFill>
                  <a:schemeClr val="accent4">
                    <a:lumMod val="25000"/>
                  </a:schemeClr>
                </a:solidFill>
                <a:sym typeface="+mn-ea"/>
              </a:rPr>
              <a:t>’ </a:t>
            </a:r>
            <a:endParaRPr lang="en-US" altLang="zh-CN" sz="2800" b="1">
              <a:solidFill>
                <a:schemeClr val="accent4">
                  <a:lumMod val="25000"/>
                </a:schemeClr>
              </a:solidFill>
              <a:sym typeface="+mn-ea"/>
            </a:endParaRPr>
          </a:p>
          <a:p>
            <a:r>
              <a:rPr lang="en-US" altLang="zh-CN" sz="2800" b="1">
                <a:solidFill>
                  <a:schemeClr val="accent4">
                    <a:lumMod val="25000"/>
                  </a:schemeClr>
                </a:solidFill>
                <a:sym typeface="+mn-ea"/>
              </a:rPr>
              <a:t>‘</a:t>
            </a:r>
            <a:r>
              <a:rPr lang="zh-CN" altLang="en-US" sz="2800" b="1">
                <a:solidFill>
                  <a:schemeClr val="accent4">
                    <a:lumMod val="25000"/>
                  </a:schemeClr>
                </a:solidFill>
                <a:sym typeface="+mn-ea"/>
              </a:rPr>
              <a:t>遭受</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偏见</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不公</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促使</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不断</a:t>
            </a:r>
            <a:r>
              <a:rPr lang="en-US" altLang="zh-CN" sz="2800" b="1">
                <a:solidFill>
                  <a:schemeClr val="accent4">
                    <a:lumMod val="25000"/>
                  </a:schemeClr>
                </a:solidFill>
                <a:sym typeface="+mn-ea"/>
              </a:rPr>
              <a:t>’ </a:t>
            </a:r>
            <a:endParaRPr lang="en-US" altLang="zh-CN" sz="2800" b="1">
              <a:solidFill>
                <a:schemeClr val="accent4">
                  <a:lumMod val="25000"/>
                </a:schemeClr>
              </a:solidFill>
              <a:sym typeface="+mn-ea"/>
            </a:endParaRPr>
          </a:p>
          <a:p>
            <a:r>
              <a:rPr lang="en-US" altLang="zh-CN" sz="2800" b="1">
                <a:solidFill>
                  <a:schemeClr val="accent4">
                    <a:lumMod val="25000"/>
                  </a:schemeClr>
                </a:solidFill>
                <a:sym typeface="+mn-ea"/>
              </a:rPr>
              <a:t>‘</a:t>
            </a:r>
            <a:r>
              <a:rPr lang="zh-CN" altLang="en-US" sz="2800" b="1">
                <a:solidFill>
                  <a:schemeClr val="accent4">
                    <a:lumMod val="25000"/>
                  </a:schemeClr>
                </a:solidFill>
                <a:sym typeface="+mn-ea"/>
              </a:rPr>
              <a:t>具有</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主义</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意识</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优秀</a:t>
            </a:r>
            <a:r>
              <a:rPr lang="en-US" altLang="zh-CN" sz="2800" b="1">
                <a:solidFill>
                  <a:schemeClr val="accent4">
                    <a:lumMod val="25000"/>
                  </a:schemeClr>
                </a:solidFill>
                <a:sym typeface="+mn-ea"/>
              </a:rPr>
              <a:t>’ ‘</a:t>
            </a:r>
            <a:r>
              <a:rPr lang="zh-CN" altLang="en-US" sz="2800" b="1">
                <a:solidFill>
                  <a:schemeClr val="accent4">
                    <a:lumMod val="25000"/>
                  </a:schemeClr>
                </a:solidFill>
                <a:sym typeface="+mn-ea"/>
              </a:rPr>
              <a:t>作品</a:t>
            </a:r>
            <a:r>
              <a:rPr lang="en-US" altLang="zh-CN" sz="2800" b="1">
                <a:solidFill>
                  <a:schemeClr val="accent4">
                    <a:lumMod val="25000"/>
                  </a:schemeClr>
                </a:solidFill>
                <a:sym typeface="+mn-ea"/>
              </a:rPr>
              <a:t>’</a:t>
            </a:r>
            <a:endParaRPr lang="en-US" altLang="zh-CN" sz="2800" b="1">
              <a:solidFill>
                <a:schemeClr val="accent4">
                  <a:lumMod val="25000"/>
                </a:schemeClr>
              </a:solidFill>
              <a:sym typeface="+mn-ea"/>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010" y="3284855"/>
            <a:ext cx="350139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descr="微信图片_20240626215745"/>
          <p:cNvPicPr>
            <a:picLocks noChangeAspect="1"/>
          </p:cNvPicPr>
          <p:nvPr/>
        </p:nvPicPr>
        <p:blipFill>
          <a:blip r:embed="rId5"/>
          <a:srcRect l="51377" t="23507" r="34924" b="55648"/>
          <a:stretch>
            <a:fillRect/>
          </a:stretch>
        </p:blipFill>
        <p:spPr>
          <a:xfrm>
            <a:off x="3862705" y="5975350"/>
            <a:ext cx="720090" cy="795655"/>
          </a:xfrm>
          <a:prstGeom prst="rect">
            <a:avLst/>
          </a:prstGeom>
        </p:spPr>
      </p:pic>
      <p:sp>
        <p:nvSpPr>
          <p:cNvPr id="12" name="文本框 11"/>
          <p:cNvSpPr txBox="1"/>
          <p:nvPr/>
        </p:nvSpPr>
        <p:spPr>
          <a:xfrm>
            <a:off x="6218555" y="2807970"/>
            <a:ext cx="4063365" cy="368300"/>
          </a:xfrm>
          <a:prstGeom prst="rect">
            <a:avLst/>
          </a:prstGeom>
          <a:noFill/>
        </p:spPr>
        <p:txBody>
          <a:bodyPr wrap="square" rtlCol="0">
            <a:spAutoFit/>
          </a:bodyPr>
          <a:p>
            <a:endParaRPr lang="zh-CN" altLang="en-US"/>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TextBox 34"/>
          <p:cNvSpPr txBox="1"/>
          <p:nvPr>
            <p:custDataLst>
              <p:tags r:id="rId3"/>
            </p:custDataLst>
          </p:nvPr>
        </p:nvSpPr>
        <p:spPr>
          <a:xfrm>
            <a:off x="469594" y="242720"/>
            <a:ext cx="1097280" cy="368300"/>
          </a:xfrm>
          <a:prstGeom prst="rect">
            <a:avLst/>
          </a:prstGeom>
          <a:noFill/>
        </p:spPr>
        <p:txBody>
          <a:bodyPr wrap="none" rtlCol="0">
            <a:spAutoFit/>
          </a:bodyPr>
          <a:lstStyle/>
          <a:p>
            <a:pPr algn="l"/>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平滑优化</a:t>
            </a:r>
            <a:endPar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 name="TextBox 35"/>
          <p:cNvSpPr txBox="1"/>
          <p:nvPr/>
        </p:nvSpPr>
        <p:spPr>
          <a:xfrm>
            <a:off x="9767294" y="264862"/>
            <a:ext cx="1417320" cy="330835"/>
          </a:xfrm>
          <a:prstGeom prst="rect">
            <a:avLst/>
          </a:prstGeom>
          <a:noFill/>
        </p:spPr>
        <p:txBody>
          <a:bodyPr wrap="none" rtlCol="0">
            <a:spAutoFit/>
          </a:bodyPr>
          <a:lstStyle/>
          <a:p>
            <a:pPr algn="l"/>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03：</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问题解决</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endParaRPr>
          </a:p>
        </p:txBody>
      </p:sp>
      <p:sp>
        <p:nvSpPr>
          <p:cNvPr id="9" name="文本框 8"/>
          <p:cNvSpPr txBox="1"/>
          <p:nvPr/>
        </p:nvSpPr>
        <p:spPr>
          <a:xfrm>
            <a:off x="2566670" y="3904615"/>
            <a:ext cx="6096000" cy="460375"/>
          </a:xfrm>
          <a:prstGeom prst="rect">
            <a:avLst/>
          </a:prstGeom>
          <a:noFill/>
        </p:spPr>
        <p:txBody>
          <a:bodyPr wrap="square" rtlCol="0" anchor="t">
            <a:spAutoFit/>
          </a:bodyPr>
          <a:p>
            <a:pPr algn="l"/>
            <a:r>
              <a:rPr lang="zh-CN" altLang="en-US" sz="2400">
                <a:latin typeface="汉仪综艺体简" panose="02010600000101010101" charset="-122"/>
                <a:ea typeface="汉仪综艺体简" panose="02010600000101010101" charset="-122"/>
                <a:cs typeface="Bahnschrift" panose="020B0502040204020203" charset="0"/>
                <a:sym typeface="+mn-ea"/>
              </a:rPr>
              <a:t>根据</a:t>
            </a:r>
            <a:r>
              <a:rPr lang="zh-CN" altLang="en-US" sz="2400">
                <a:solidFill>
                  <a:srgbClr val="C00000"/>
                </a:solidFill>
                <a:latin typeface="汉仪综艺体简" panose="02010600000101010101" charset="-122"/>
                <a:ea typeface="汉仪综艺体简" panose="02010600000101010101" charset="-122"/>
                <a:cs typeface="Bahnschrift" panose="020B0502040204020203" charset="0"/>
                <a:sym typeface="+mn-ea"/>
              </a:rPr>
              <a:t>具体场景</a:t>
            </a:r>
            <a:r>
              <a:rPr lang="zh-CN" altLang="en-US" sz="2400">
                <a:latin typeface="汉仪综艺体简" panose="02010600000101010101" charset="-122"/>
                <a:ea typeface="汉仪综艺体简" panose="02010600000101010101" charset="-122"/>
                <a:cs typeface="Bahnschrift" panose="020B0502040204020203" charset="0"/>
                <a:sym typeface="+mn-ea"/>
              </a:rPr>
              <a:t>和</a:t>
            </a:r>
            <a:r>
              <a:rPr lang="zh-CN" altLang="en-US" sz="2400">
                <a:solidFill>
                  <a:srgbClr val="C00000"/>
                </a:solidFill>
                <a:latin typeface="汉仪综艺体简" panose="02010600000101010101" charset="-122"/>
                <a:ea typeface="汉仪综艺体简" panose="02010600000101010101" charset="-122"/>
                <a:cs typeface="Bahnschrift" panose="020B0502040204020203" charset="0"/>
                <a:sym typeface="+mn-ea"/>
              </a:rPr>
              <a:t>文档</a:t>
            </a:r>
            <a:r>
              <a:rPr lang="zh-CN" altLang="en-US" sz="2400">
                <a:latin typeface="汉仪综艺体简" panose="02010600000101010101" charset="-122"/>
                <a:ea typeface="汉仪综艺体简" panose="02010600000101010101" charset="-122"/>
                <a:cs typeface="Bahnschrift" panose="020B0502040204020203" charset="0"/>
                <a:sym typeface="+mn-ea"/>
              </a:rPr>
              <a:t>进行调整参数</a:t>
            </a:r>
            <a:endParaRPr lang="zh-CN" altLang="en-US" sz="2400">
              <a:latin typeface="汉仪综艺体简" panose="02010600000101010101" charset="-122"/>
              <a:ea typeface="汉仪综艺体简" panose="02010600000101010101" charset="-122"/>
              <a:cs typeface="Bahnschrift" panose="020B0502040204020203" charset="0"/>
              <a:sym typeface="+mn-ea"/>
            </a:endParaRPr>
          </a:p>
        </p:txBody>
      </p:sp>
      <p:sp>
        <p:nvSpPr>
          <p:cNvPr id="10" name="左弧形箭头 9"/>
          <p:cNvSpPr/>
          <p:nvPr/>
        </p:nvSpPr>
        <p:spPr>
          <a:xfrm rot="20100000">
            <a:off x="190500" y="3310890"/>
            <a:ext cx="1402080" cy="2694940"/>
          </a:xfrm>
          <a:prstGeom prst="curvedRightArrow">
            <a:avLst>
              <a:gd name="adj1" fmla="val 25000"/>
              <a:gd name="adj2" fmla="val 50000"/>
              <a:gd name="adj3" fmla="val 53046"/>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1" name="文本框 10"/>
          <p:cNvSpPr txBox="1"/>
          <p:nvPr/>
        </p:nvSpPr>
        <p:spPr>
          <a:xfrm>
            <a:off x="2566670" y="4364990"/>
            <a:ext cx="5496560" cy="368300"/>
          </a:xfrm>
          <a:prstGeom prst="rect">
            <a:avLst/>
          </a:prstGeom>
          <a:noFill/>
        </p:spPr>
        <p:txBody>
          <a:bodyPr wrap="square" rtlCol="0">
            <a:spAutoFit/>
          </a:bodyPr>
          <a:p>
            <a:pPr marL="285750" indent="-285750">
              <a:buFont typeface="Arial" panose="020B0604020202020204" pitchFamily="34" charset="0"/>
              <a:buChar char="•"/>
            </a:pPr>
            <a:r>
              <a:rPr lang="zh-CN" altLang="en-US">
                <a:latin typeface="汉仪综艺体简" panose="02010600000101010101" charset="-122"/>
                <a:ea typeface="汉仪综艺体简" panose="02010600000101010101" charset="-122"/>
                <a:cs typeface="Arial Black" panose="020B0A04020102020204" charset="0"/>
              </a:rPr>
              <a:t>本</a:t>
            </a:r>
            <a:r>
              <a:rPr lang="zh-CN" altLang="en-US">
                <a:latin typeface="汉仪综艺体简" panose="02010600000101010101" charset="-122"/>
                <a:ea typeface="汉仪综艺体简" panose="02010600000101010101" charset="-122"/>
                <a:cs typeface="Arial Black" panose="020B0A04020102020204" charset="0"/>
              </a:rPr>
              <a:t>次实验使用的参数</a:t>
            </a:r>
            <a:endParaRPr lang="zh-CN" altLang="en-US">
              <a:latin typeface="汉仪综艺体简" panose="02010600000101010101" charset="-122"/>
              <a:ea typeface="汉仪综艺体简" panose="02010600000101010101" charset="-122"/>
              <a:cs typeface="Arial Black" panose="020B0A04020102020204" charset="0"/>
            </a:endParaRPr>
          </a:p>
        </p:txBody>
      </p:sp>
      <p:sp>
        <p:nvSpPr>
          <p:cNvPr id="2" name="文本框 1"/>
          <p:cNvSpPr txBox="1"/>
          <p:nvPr/>
        </p:nvSpPr>
        <p:spPr>
          <a:xfrm>
            <a:off x="2566670" y="4733290"/>
            <a:ext cx="8774430" cy="1568450"/>
          </a:xfrm>
          <a:prstGeom prst="rect">
            <a:avLst/>
          </a:prstGeom>
          <a:noFill/>
        </p:spPr>
        <p:txBody>
          <a:bodyPr wrap="square" rtlCol="0">
            <a:spAutoFit/>
          </a:bodyPr>
          <a:p>
            <a:r>
              <a:rPr lang="en-US" altLang="zh-CN" sz="2400">
                <a:latin typeface="思源宋体 CN Heavy" panose="02020900000000000000" charset="-122"/>
                <a:ea typeface="思源宋体 CN Heavy" panose="02020900000000000000" charset="-122"/>
              </a:rPr>
              <a:t>a=</a:t>
            </a:r>
            <a:r>
              <a:rPr lang="en-US" altLang="zh-CN" sz="2400">
                <a:solidFill>
                  <a:schemeClr val="tx2">
                    <a:lumMod val="75000"/>
                    <a:lumOff val="25000"/>
                  </a:schemeClr>
                </a:solidFill>
                <a:latin typeface="思源宋体 CN Heavy" panose="02020900000000000000" charset="-122"/>
                <a:ea typeface="思源宋体 CN Heavy" panose="02020900000000000000" charset="-122"/>
              </a:rPr>
              <a:t>0.05</a:t>
            </a:r>
            <a:endParaRPr lang="en-US" altLang="zh-CN" sz="2400">
              <a:solidFill>
                <a:schemeClr val="tx2">
                  <a:lumMod val="75000"/>
                  <a:lumOff val="25000"/>
                </a:schemeClr>
              </a:solidFill>
              <a:latin typeface="思源宋体 CN Heavy" panose="02020900000000000000" charset="-122"/>
              <a:ea typeface="思源宋体 CN Heavy" panose="02020900000000000000" charset="-122"/>
            </a:endParaRPr>
          </a:p>
          <a:p>
            <a:r>
              <a:rPr lang="en-US" altLang="zh-CN" sz="2400">
                <a:latin typeface="思源宋体 CN Heavy" panose="02020900000000000000" charset="-122"/>
                <a:ea typeface="思源宋体 CN Heavy" panose="02020900000000000000" charset="-122"/>
              </a:rPr>
              <a:t>b=</a:t>
            </a:r>
            <a:r>
              <a:rPr lang="en-US" altLang="zh-CN" sz="2400">
                <a:solidFill>
                  <a:schemeClr val="tx2">
                    <a:lumMod val="75000"/>
                    <a:lumOff val="25000"/>
                  </a:schemeClr>
                </a:solidFill>
                <a:latin typeface="思源宋体 CN Heavy" panose="02020900000000000000" charset="-122"/>
                <a:ea typeface="思源宋体 CN Heavy" panose="02020900000000000000" charset="-122"/>
              </a:rPr>
              <a:t>1</a:t>
            </a:r>
            <a:endParaRPr lang="en-US" altLang="zh-CN" sz="2400">
              <a:latin typeface="思源宋体 CN Heavy" panose="02020900000000000000" charset="-122"/>
              <a:ea typeface="思源宋体 CN Heavy" panose="02020900000000000000" charset="-122"/>
            </a:endParaRPr>
          </a:p>
          <a:p>
            <a:r>
              <a:rPr lang="en-US" altLang="zh-CN" sz="2400">
                <a:latin typeface="思源宋体 CN Heavy" panose="02020900000000000000" charset="-122"/>
                <a:ea typeface="思源宋体 CN Heavy" panose="02020900000000000000" charset="-122"/>
              </a:rPr>
              <a:t>c=</a:t>
            </a:r>
            <a:r>
              <a:rPr lang="en-US" altLang="zh-CN" sz="2400">
                <a:solidFill>
                  <a:schemeClr val="tx2">
                    <a:lumMod val="75000"/>
                    <a:lumOff val="25000"/>
                  </a:schemeClr>
                </a:solidFill>
                <a:latin typeface="思源宋体 CN Heavy" panose="02020900000000000000" charset="-122"/>
                <a:ea typeface="思源宋体 CN Heavy" panose="02020900000000000000" charset="-122"/>
              </a:rPr>
              <a:t>0.05</a:t>
            </a:r>
            <a:endParaRPr lang="en-US" altLang="zh-CN" sz="2400">
              <a:latin typeface="思源宋体 CN Heavy" panose="02020900000000000000" charset="-122"/>
              <a:ea typeface="思源宋体 CN Heavy" panose="02020900000000000000" charset="-122"/>
            </a:endParaRPr>
          </a:p>
          <a:p>
            <a:endParaRPr lang="en-US" altLang="zh-CN" sz="2400">
              <a:latin typeface="思源宋体 CN Heavy" panose="02020900000000000000" charset="-122"/>
              <a:ea typeface="思源宋体 CN Heavy" panose="02020900000000000000" charset="-122"/>
            </a:endParaRPr>
          </a:p>
        </p:txBody>
      </p:sp>
      <p:sp>
        <p:nvSpPr>
          <p:cNvPr id="18" name="文本框 17"/>
          <p:cNvSpPr txBox="1"/>
          <p:nvPr/>
        </p:nvSpPr>
        <p:spPr>
          <a:xfrm>
            <a:off x="6455410" y="1484630"/>
            <a:ext cx="5284470" cy="1198880"/>
          </a:xfrm>
          <a:prstGeom prst="rect">
            <a:avLst/>
          </a:prstGeom>
          <a:noFill/>
        </p:spPr>
        <p:txBody>
          <a:bodyPr wrap="square" rtlCol="0">
            <a:spAutoFit/>
          </a:bodyPr>
          <a:p>
            <a:r>
              <a:rPr>
                <a:latin typeface="汉仪雅酷黑简" panose="00020600040101010101" charset="-122"/>
                <a:ea typeface="汉仪雅酷黑简" panose="00020600040101010101" charset="-122"/>
                <a:cs typeface="汉仪雅酷黑简" panose="00020600040101010101" charset="-122"/>
              </a:rPr>
              <a:t>拉普拉斯平滑将</a:t>
            </a:r>
            <a:r>
              <a:rPr>
                <a:solidFill>
                  <a:srgbClr val="C00000"/>
                </a:solidFill>
                <a:latin typeface="汉仪雅酷黑简" panose="00020600040101010101" charset="-122"/>
                <a:ea typeface="汉仪雅酷黑简" panose="00020600040101010101" charset="-122"/>
                <a:cs typeface="汉仪雅酷黑简" panose="00020600040101010101" charset="-122"/>
              </a:rPr>
              <a:t>不出现的单词</a:t>
            </a:r>
            <a:r>
              <a:rPr>
                <a:latin typeface="汉仪雅酷黑简" panose="00020600040101010101" charset="-122"/>
                <a:ea typeface="汉仪雅酷黑简" panose="00020600040101010101" charset="-122"/>
                <a:cs typeface="汉仪雅酷黑简" panose="00020600040101010101" charset="-122"/>
              </a:rPr>
              <a:t>(banana)的概率</a:t>
            </a:r>
            <a:r>
              <a:rPr lang="zh-CN">
                <a:solidFill>
                  <a:srgbClr val="C00000"/>
                </a:solidFill>
                <a:latin typeface="汉仪雅酷黑简" panose="00020600040101010101" charset="-122"/>
                <a:ea typeface="汉仪雅酷黑简" panose="00020600040101010101" charset="-122"/>
                <a:cs typeface="汉仪雅酷黑简" panose="00020600040101010101" charset="-122"/>
              </a:rPr>
              <a:t>提高</a:t>
            </a:r>
            <a:r>
              <a:rPr>
                <a:solidFill>
                  <a:srgbClr val="C00000"/>
                </a:solidFill>
                <a:latin typeface="汉仪雅酷黑简" panose="00020600040101010101" charset="-122"/>
                <a:ea typeface="汉仪雅酷黑简" panose="00020600040101010101" charset="-122"/>
                <a:cs typeface="汉仪雅酷黑简" panose="00020600040101010101" charset="-122"/>
              </a:rPr>
              <a:t>到0.167</a:t>
            </a:r>
            <a:r>
              <a:rPr>
                <a:latin typeface="汉仪雅酷黑简" panose="00020600040101010101" charset="-122"/>
                <a:ea typeface="汉仪雅酷黑简" panose="00020600040101010101" charset="-122"/>
                <a:cs typeface="汉仪雅酷黑简" panose="00020600040101010101" charset="-122"/>
              </a:rPr>
              <a:t>，将出现</a:t>
            </a:r>
            <a:r>
              <a:rPr>
                <a:solidFill>
                  <a:srgbClr val="C00000"/>
                </a:solidFill>
                <a:latin typeface="汉仪雅酷黑简" panose="00020600040101010101" charset="-122"/>
                <a:ea typeface="汉仪雅酷黑简" panose="00020600040101010101" charset="-122"/>
                <a:cs typeface="汉仪雅酷黑简" panose="00020600040101010101" charset="-122"/>
              </a:rPr>
              <a:t>频率较高的单词</a:t>
            </a:r>
            <a:r>
              <a:rPr>
                <a:latin typeface="汉仪雅酷黑简" panose="00020600040101010101" charset="-122"/>
                <a:ea typeface="汉仪雅酷黑简" panose="00020600040101010101" charset="-122"/>
                <a:cs typeface="汉仪雅酷黑简" panose="00020600040101010101" charset="-122"/>
              </a:rPr>
              <a:t>(apple)的概率</a:t>
            </a:r>
            <a:r>
              <a:rPr>
                <a:solidFill>
                  <a:srgbClr val="C00000"/>
                </a:solidFill>
                <a:latin typeface="汉仪雅酷黑简" panose="00020600040101010101" charset="-122"/>
                <a:ea typeface="汉仪雅酷黑简" panose="00020600040101010101" charset="-122"/>
                <a:cs typeface="汉仪雅酷黑简" panose="00020600040101010101" charset="-122"/>
              </a:rPr>
              <a:t>降低到0.5</a:t>
            </a:r>
            <a:r>
              <a:rPr>
                <a:latin typeface="汉仪雅酷黑简" panose="00020600040101010101" charset="-122"/>
                <a:ea typeface="汉仪雅酷黑简" panose="00020600040101010101" charset="-122"/>
                <a:cs typeface="汉仪雅酷黑简" panose="00020600040101010101" charset="-122"/>
              </a:rPr>
              <a:t>。这种均匀的平滑处理在实际中可能不够准确。</a:t>
            </a:r>
            <a:endParaRPr>
              <a:latin typeface="汉仪雅酷黑简" panose="00020600040101010101" charset="-122"/>
              <a:ea typeface="汉仪雅酷黑简" panose="00020600040101010101" charset="-122"/>
              <a:cs typeface="汉仪雅酷黑简" panose="00020600040101010101" charset="-122"/>
            </a:endParaRPr>
          </a:p>
        </p:txBody>
      </p:sp>
      <p:sp>
        <p:nvSpPr>
          <p:cNvPr id="21" name="左箭头 20"/>
          <p:cNvSpPr/>
          <p:nvPr/>
        </p:nvSpPr>
        <p:spPr>
          <a:xfrm>
            <a:off x="3879215" y="1537970"/>
            <a:ext cx="2291080" cy="1080135"/>
          </a:xfrm>
          <a:prstGeom prst="leftArrow">
            <a:avLst/>
          </a:prstGeom>
          <a:solidFill>
            <a:schemeClr val="accent4"/>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rgbClr val="002060"/>
                </a:solidFill>
                <a:latin typeface="汉仪铸字美心体简" panose="00020600040101010101" charset="-122"/>
                <a:ea typeface="汉仪铸字美心体简" panose="00020600040101010101" charset="-122"/>
              </a:rPr>
              <a:t>改</a:t>
            </a:r>
            <a:r>
              <a:rPr lang="en-US" altLang="zh-CN">
                <a:solidFill>
                  <a:srgbClr val="002060"/>
                </a:solidFill>
                <a:latin typeface="汉仪铸字美心体简" panose="00020600040101010101" charset="-122"/>
                <a:ea typeface="汉仪铸字美心体简" panose="00020600040101010101" charset="-122"/>
              </a:rPr>
              <a:t> </a:t>
            </a:r>
            <a:r>
              <a:rPr lang="zh-CN" altLang="en-US">
                <a:solidFill>
                  <a:srgbClr val="002060"/>
                </a:solidFill>
                <a:latin typeface="汉仪铸字美心体简" panose="00020600040101010101" charset="-122"/>
                <a:ea typeface="汉仪铸字美心体简" panose="00020600040101010101" charset="-122"/>
              </a:rPr>
              <a:t>进</a:t>
            </a:r>
            <a:endParaRPr lang="zh-CN" altLang="en-US">
              <a:solidFill>
                <a:srgbClr val="002060"/>
              </a:solidFill>
              <a:latin typeface="汉仪铸字美心体简" panose="00020600040101010101" charset="-122"/>
              <a:ea typeface="汉仪铸字美心体简" panose="00020600040101010101" charset="-122"/>
            </a:endParaRPr>
          </a:p>
        </p:txBody>
      </p:sp>
      <p:sp>
        <p:nvSpPr>
          <p:cNvPr id="22" name="文本框 21"/>
          <p:cNvSpPr txBox="1"/>
          <p:nvPr/>
        </p:nvSpPr>
        <p:spPr>
          <a:xfrm>
            <a:off x="728980" y="2647950"/>
            <a:ext cx="4063365" cy="368300"/>
          </a:xfrm>
          <a:prstGeom prst="rect">
            <a:avLst/>
          </a:prstGeom>
          <a:noFill/>
        </p:spPr>
        <p:txBody>
          <a:bodyPr wrap="square" rtlCol="0">
            <a:spAutoFit/>
          </a:bodyPr>
          <a:p>
            <a:r>
              <a:rPr>
                <a:latin typeface="汉仪雅酷黑简" panose="00020600040101010101" charset="-122"/>
                <a:ea typeface="汉仪雅酷黑简" panose="00020600040101010101" charset="-122"/>
                <a:cs typeface="汉仪雅酷黑简" panose="00020600040101010101" charset="-122"/>
              </a:rPr>
              <a:t>a,b, c为常数</a:t>
            </a:r>
            <a:endParaRPr>
              <a:latin typeface="汉仪雅酷黑简" panose="00020600040101010101" charset="-122"/>
              <a:ea typeface="汉仪雅酷黑简" panose="00020600040101010101" charset="-122"/>
              <a:cs typeface="汉仪雅酷黑简" panose="00020600040101010101" charset="-122"/>
            </a:endParaRPr>
          </a:p>
        </p:txBody>
      </p:sp>
      <p:graphicFrame>
        <p:nvGraphicFramePr>
          <p:cNvPr id="23" name="对象 22">
            <a:hlinkClick r:id="" action="ppaction://ole?verb="/>
          </p:cNvPr>
          <p:cNvGraphicFramePr>
            <a:graphicFrameLocks noChangeAspect="1"/>
          </p:cNvGraphicFramePr>
          <p:nvPr/>
        </p:nvGraphicFramePr>
        <p:xfrm>
          <a:off x="267335" y="962978"/>
          <a:ext cx="2832735" cy="1633220"/>
        </p:xfrm>
        <a:graphic>
          <a:graphicData uri="http://schemas.openxmlformats.org/presentationml/2006/ole">
            <mc:AlternateContent xmlns:mc="http://schemas.openxmlformats.org/markup-compatibility/2006">
              <mc:Choice xmlns:v="urn:schemas-microsoft-com:vml" Requires="v">
                <p:oleObj spid="_x0000_s24" name="" r:id="rId4" imgW="749300" imgH="431800" progId="Equation.KSEE3">
                  <p:embed/>
                </p:oleObj>
              </mc:Choice>
              <mc:Fallback>
                <p:oleObj name="" r:id="rId4" imgW="749300" imgH="431800" progId="Equation.KSEE3">
                  <p:embed/>
                  <p:pic>
                    <p:nvPicPr>
                      <p:cNvPr id="0" name="图片 2049"/>
                      <p:cNvPicPr/>
                      <p:nvPr/>
                    </p:nvPicPr>
                    <p:blipFill>
                      <a:blip r:embed="rId5"/>
                      <a:stretch>
                        <a:fillRect/>
                      </a:stretch>
                    </p:blipFill>
                    <p:spPr>
                      <a:xfrm>
                        <a:off x="267335" y="962978"/>
                        <a:ext cx="2832735" cy="1633220"/>
                      </a:xfrm>
                      <a:prstGeom prst="rect">
                        <a:avLst/>
                      </a:prstGeom>
                    </p:spPr>
                  </p:pic>
                </p:oleObj>
              </mc:Fallback>
            </mc:AlternateContent>
          </a:graphicData>
        </a:graphic>
      </p:graphicFrame>
      <p:graphicFrame>
        <p:nvGraphicFramePr>
          <p:cNvPr id="26" name="对象 25">
            <a:hlinkClick r:id="" action="ppaction://ole?verb="/>
          </p:cNvPr>
          <p:cNvGraphicFramePr>
            <a:graphicFrameLocks noChangeAspect="1"/>
          </p:cNvGraphicFramePr>
          <p:nvPr/>
        </p:nvGraphicFramePr>
        <p:xfrm>
          <a:off x="8543290" y="2564765"/>
          <a:ext cx="1692275" cy="1065530"/>
        </p:xfrm>
        <a:graphic>
          <a:graphicData uri="http://schemas.openxmlformats.org/presentationml/2006/ole">
            <mc:AlternateContent xmlns:mc="http://schemas.openxmlformats.org/markup-compatibility/2006">
              <mc:Choice xmlns:v="urn:schemas-microsoft-com:vml" Requires="v">
                <p:oleObj spid="_x0000_s1029" name="" r:id="rId6" imgW="685800" imgH="431800" progId="Equation.KSEE3">
                  <p:embed/>
                </p:oleObj>
              </mc:Choice>
              <mc:Fallback>
                <p:oleObj name="" r:id="rId6" imgW="685800" imgH="431800" progId="Equation.KSEE3">
                  <p:embed/>
                  <p:pic>
                    <p:nvPicPr>
                      <p:cNvPr id="0" name="图片 1028"/>
                      <p:cNvPicPr/>
                      <p:nvPr/>
                    </p:nvPicPr>
                    <p:blipFill>
                      <a:blip r:embed="rId7"/>
                      <a:stretch>
                        <a:fillRect/>
                      </a:stretch>
                    </p:blipFill>
                    <p:spPr>
                      <a:xfrm>
                        <a:off x="8543290" y="2564765"/>
                        <a:ext cx="1692275" cy="1065530"/>
                      </a:xfrm>
                      <a:prstGeom prst="rect">
                        <a:avLst/>
                      </a:prstGeom>
                    </p:spPr>
                  </p:pic>
                </p:oleObj>
              </mc:Fallback>
            </mc:AlternateContent>
          </a:graphicData>
        </a:graphic>
      </p:graphicFrame>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TextBox 34"/>
          <p:cNvSpPr txBox="1"/>
          <p:nvPr>
            <p:custDataLst>
              <p:tags r:id="rId3"/>
            </p:custDataLst>
          </p:nvPr>
        </p:nvSpPr>
        <p:spPr>
          <a:xfrm>
            <a:off x="469594" y="242720"/>
            <a:ext cx="1097280" cy="368300"/>
          </a:xfrm>
          <a:prstGeom prst="rect">
            <a:avLst/>
          </a:prstGeom>
          <a:noFill/>
        </p:spPr>
        <p:txBody>
          <a:bodyPr wrap="none" rtlCol="0">
            <a:spAutoFit/>
          </a:bodyPr>
          <a:lstStyle/>
          <a:p>
            <a:pPr algn="l"/>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聚簇</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优化</a:t>
            </a:r>
            <a:endPar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 name="TextBox 35"/>
          <p:cNvSpPr txBox="1"/>
          <p:nvPr/>
        </p:nvSpPr>
        <p:spPr>
          <a:xfrm>
            <a:off x="9861909" y="264862"/>
            <a:ext cx="1417320" cy="570865"/>
          </a:xfrm>
          <a:prstGeom prst="rect">
            <a:avLst/>
          </a:prstGeom>
          <a:noFill/>
        </p:spPr>
        <p:txBody>
          <a:bodyPr wrap="none" rtlCol="0">
            <a:spAutoFit/>
          </a:bodyPr>
          <a:lstStyle/>
          <a:p>
            <a:pPr algn="l"/>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03：</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问题解决</a:t>
            </a:r>
            <a:endParaRPr lang="zh-CN" altLang="en-US" sz="2400" baseline="-3000"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a:p>
            <a:pPr algn="l"/>
            <a:endParaRPr lang="zh-CN" altLang="en-US" sz="2400" baseline="-3000" dirty="0" smtClean="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文本框 6"/>
          <p:cNvSpPr txBox="1"/>
          <p:nvPr/>
        </p:nvSpPr>
        <p:spPr>
          <a:xfrm>
            <a:off x="6615430" y="1477645"/>
            <a:ext cx="4664075" cy="4830445"/>
          </a:xfrm>
          <a:prstGeom prst="rect">
            <a:avLst/>
          </a:prstGeom>
          <a:noFill/>
        </p:spPr>
        <p:txBody>
          <a:bodyPr wrap="square" rtlCol="0" anchor="t">
            <a:noAutofit/>
          </a:bodyPr>
          <a:p>
            <a:r>
              <a:rPr lang="zh-CN" altLang="en-US" sz="2400">
                <a:latin typeface="思源宋体 CN Heavy" panose="02020900000000000000" charset="-122"/>
                <a:ea typeface="思源宋体 CN Heavy" panose="02020900000000000000" charset="-122"/>
                <a:cs typeface="思源宋体 CN Heavy" panose="02020900000000000000" charset="-122"/>
              </a:rPr>
              <a:t>每个查询和每篇文章之间返回</a:t>
            </a:r>
            <a:r>
              <a:rPr lang="zh-CN" altLang="en-US" sz="2400">
                <a:solidFill>
                  <a:srgbClr val="C00000"/>
                </a:solidFill>
                <a:latin typeface="思源宋体 CN Heavy" panose="02020900000000000000" charset="-122"/>
                <a:ea typeface="思源宋体 CN Heavy" panose="02020900000000000000" charset="-122"/>
                <a:cs typeface="思源宋体 CN Heavy" panose="02020900000000000000" charset="-122"/>
              </a:rPr>
              <a:t>KL散度</a:t>
            </a:r>
            <a:r>
              <a:rPr lang="zh-CN" altLang="en-US" sz="2400">
                <a:latin typeface="思源宋体 CN Heavy" panose="02020900000000000000" charset="-122"/>
                <a:ea typeface="思源宋体 CN Heavy" panose="02020900000000000000" charset="-122"/>
                <a:cs typeface="思源宋体 CN Heavy" panose="02020900000000000000" charset="-122"/>
              </a:rPr>
              <a:t>，指数越小，文章与查询越相关。</a:t>
            </a:r>
            <a:endParaRPr lang="zh-CN" altLang="en-US" sz="2400">
              <a:latin typeface="思源宋体 CN Heavy" panose="02020900000000000000" charset="-122"/>
              <a:ea typeface="思源宋体 CN Heavy" panose="02020900000000000000" charset="-122"/>
              <a:cs typeface="思源宋体 CN Heavy" panose="02020900000000000000" charset="-122"/>
            </a:endParaRPr>
          </a:p>
          <a:p>
            <a:r>
              <a:rPr lang="zh-CN" altLang="en-US" sz="2400">
                <a:latin typeface="思源宋体 CN Heavy" panose="02020900000000000000" charset="-122"/>
                <a:ea typeface="思源宋体 CN Heavy" panose="02020900000000000000" charset="-122"/>
                <a:cs typeface="思源宋体 CN Heavy" panose="02020900000000000000" charset="-122"/>
              </a:rPr>
              <a:t>利用K-Means算法将聚类个数设置为</a:t>
            </a:r>
            <a:r>
              <a:rPr lang="zh-CN" altLang="en-US" sz="2400">
                <a:solidFill>
                  <a:srgbClr val="C00000"/>
                </a:solidFill>
                <a:latin typeface="思源宋体 CN Heavy" panose="02020900000000000000" charset="-122"/>
                <a:ea typeface="思源宋体 CN Heavy" panose="02020900000000000000" charset="-122"/>
                <a:cs typeface="思源宋体 CN Heavy" panose="02020900000000000000" charset="-122"/>
              </a:rPr>
              <a:t>2~7类</a:t>
            </a:r>
            <a:r>
              <a:rPr lang="zh-CN" altLang="en-US" sz="2400">
                <a:latin typeface="思源宋体 CN Heavy" panose="02020900000000000000" charset="-122"/>
                <a:ea typeface="思源宋体 CN Heavy" panose="02020900000000000000" charset="-122"/>
                <a:cs typeface="思源宋体 CN Heavy" panose="02020900000000000000" charset="-122"/>
              </a:rPr>
              <a:t>，对每个个数聚类一次，然后利用轮廓系数来判断聚类效果的好坏。找到</a:t>
            </a:r>
            <a:r>
              <a:rPr lang="zh-CN" altLang="en-US" sz="2400">
                <a:solidFill>
                  <a:srgbClr val="C00000"/>
                </a:solidFill>
                <a:latin typeface="思源宋体 CN Heavy" panose="02020900000000000000" charset="-122"/>
                <a:ea typeface="思源宋体 CN Heavy" panose="02020900000000000000" charset="-122"/>
                <a:cs typeface="思源宋体 CN Heavy" panose="02020900000000000000" charset="-122"/>
              </a:rPr>
              <a:t>轮廓系数最大</a:t>
            </a:r>
            <a:r>
              <a:rPr lang="zh-CN" altLang="en-US" sz="2400">
                <a:latin typeface="思源宋体 CN Heavy" panose="02020900000000000000" charset="-122"/>
                <a:ea typeface="思源宋体 CN Heavy" panose="02020900000000000000" charset="-122"/>
                <a:cs typeface="思源宋体 CN Heavy" panose="02020900000000000000" charset="-122"/>
              </a:rPr>
              <a:t>的样本，利用其聚类数目进行聚类。找到</a:t>
            </a:r>
            <a:r>
              <a:rPr lang="zh-CN" altLang="en-US" sz="2400">
                <a:solidFill>
                  <a:srgbClr val="C00000"/>
                </a:solidFill>
                <a:latin typeface="思源宋体 CN Heavy" panose="02020900000000000000" charset="-122"/>
                <a:ea typeface="思源宋体 CN Heavy" panose="02020900000000000000" charset="-122"/>
                <a:cs typeface="思源宋体 CN Heavy" panose="02020900000000000000" charset="-122"/>
              </a:rPr>
              <a:t>最小中心点</a:t>
            </a:r>
            <a:r>
              <a:rPr lang="zh-CN" altLang="en-US" sz="2400">
                <a:latin typeface="思源宋体 CN Heavy" panose="02020900000000000000" charset="-122"/>
                <a:ea typeface="思源宋体 CN Heavy" panose="02020900000000000000" charset="-122"/>
                <a:cs typeface="思源宋体 CN Heavy" panose="02020900000000000000" charset="-122"/>
              </a:rPr>
              <a:t>，并返回最小中心点对应的类及其序数。如果数量超过20，则判定失败，返回前5篇文章</a:t>
            </a:r>
            <a:r>
              <a:rPr lang="zh-CN" altLang="en-US" sz="2400">
                <a:latin typeface="Arial Black" panose="020B0A04020102020204" charset="0"/>
                <a:cs typeface="Arial Black" panose="020B0A04020102020204" charset="0"/>
              </a:rPr>
              <a:t>。</a:t>
            </a:r>
            <a:endParaRPr lang="zh-CN" altLang="en-US" sz="2400">
              <a:latin typeface="Arial Black" panose="020B0A04020102020204" charset="0"/>
              <a:cs typeface="Arial Black" panose="020B0A04020102020204" charset="0"/>
            </a:endParaRPr>
          </a:p>
        </p:txBody>
      </p:sp>
      <p:pic>
        <p:nvPicPr>
          <p:cNvPr id="3" name="图片 2"/>
          <p:cNvPicPr>
            <a:picLocks noChangeAspect="1"/>
          </p:cNvPicPr>
          <p:nvPr/>
        </p:nvPicPr>
        <p:blipFill>
          <a:blip r:embed="rId4"/>
          <a:stretch>
            <a:fillRect/>
          </a:stretch>
        </p:blipFill>
        <p:spPr>
          <a:xfrm>
            <a:off x="334010" y="908685"/>
            <a:ext cx="6163945" cy="539940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35"/>
          <p:cNvSpPr txBox="1"/>
          <p:nvPr/>
        </p:nvSpPr>
        <p:spPr>
          <a:xfrm>
            <a:off x="9839325" y="264795"/>
            <a:ext cx="2865755" cy="330835"/>
          </a:xfrm>
          <a:prstGeom prst="rect">
            <a:avLst/>
          </a:prstGeom>
          <a:noFill/>
        </p:spPr>
        <p:txBody>
          <a:bodyPr wrap="square" rtlCol="0">
            <a:spAutoFit/>
          </a:bodyPr>
          <a:lstStyle/>
          <a:p>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02：</a:t>
            </a:r>
            <a:r>
              <a:rPr lang="zh-CN" altLang="en-US" sz="2400" b="1" baseline="-3000" dirty="0">
                <a:solidFill>
                  <a:schemeClr val="accent1">
                    <a:lumMod val="75000"/>
                  </a:schemeClr>
                </a:solidFill>
                <a:latin typeface="汉仪综艺体简" panose="02010600000101010101" charset="-122"/>
                <a:ea typeface="汉仪综艺体简" panose="02010600000101010101" charset="-122"/>
                <a:sym typeface="方正兰亭黑_GBK" pitchFamily="2" charset="-122"/>
              </a:rPr>
              <a:t>研究现状</a:t>
            </a:r>
            <a:endParaRPr lang="zh-CN" altLang="en-US" sz="2400" b="1" baseline="-3000" dirty="0">
              <a:solidFill>
                <a:schemeClr val="accent1">
                  <a:lumMod val="75000"/>
                </a:schemeClr>
              </a:solidFill>
              <a:latin typeface="汉仪综艺体简" panose="02010600000101010101" charset="-122"/>
              <a:ea typeface="汉仪综艺体简" panose="02010600000101010101" charset="-122"/>
              <a:sym typeface="方正兰亭黑_GBK" pitchFamily="2" charset="-122"/>
            </a:endParaRPr>
          </a:p>
        </p:txBody>
      </p:sp>
      <p:grpSp>
        <p:nvGrpSpPr>
          <p:cNvPr id="7" name="组合 6"/>
          <p:cNvGrpSpPr/>
          <p:nvPr>
            <p:custDataLst>
              <p:tags r:id="rId3"/>
            </p:custDataLst>
          </p:nvPr>
        </p:nvGrpSpPr>
        <p:grpSpPr>
          <a:xfrm>
            <a:off x="227249" y="1124287"/>
            <a:ext cx="8408034" cy="4809490"/>
            <a:chOff x="719076" y="1714500"/>
            <a:chExt cx="6476058" cy="3704375"/>
          </a:xfrm>
        </p:grpSpPr>
        <p:sp>
          <p:nvSpPr>
            <p:cNvPr id="8" name="五边形 7"/>
            <p:cNvSpPr/>
            <p:nvPr>
              <p:custDataLst>
                <p:tags r:id="rId4"/>
              </p:custDataLst>
            </p:nvPr>
          </p:nvSpPr>
          <p:spPr>
            <a:xfrm>
              <a:off x="719076" y="1714500"/>
              <a:ext cx="2284057" cy="49985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 name="矩形 8"/>
            <p:cNvSpPr/>
            <p:nvPr>
              <p:custDataLst>
                <p:tags r:id="rId5"/>
              </p:custDataLst>
            </p:nvPr>
          </p:nvSpPr>
          <p:spPr>
            <a:xfrm>
              <a:off x="2466110" y="4987008"/>
              <a:ext cx="4729024" cy="431867"/>
            </a:xfrm>
            <a:prstGeom prst="rect">
              <a:avLst/>
            </a:prstGeom>
          </p:spPr>
          <p:txBody>
            <a:bodyPr wrap="square" lIns="68580" tIns="34290" rIns="68580" bIns="34290">
              <a:spAutoFit/>
            </a:bodyPr>
            <a:lstStyle/>
            <a:p>
              <a:pPr indent="0">
                <a:spcBef>
                  <a:spcPts val="840"/>
                </a:spcBef>
                <a:spcAft>
                  <a:spcPts val="840"/>
                </a:spcAft>
                <a:buFont typeface="Arial" panose="020B0604020202020204" pitchFamily="34" charset="0"/>
                <a:buNone/>
              </a:pPr>
              <a:r>
                <a:rPr lang="zh-CN" altLang="en-US" sz="1600" dirty="0" smtClean="0">
                  <a:latin typeface="汉仪综艺体简" panose="02010600000101010101" charset="-122"/>
                  <a:ea typeface="汉仪综艺体简" panose="02010600000101010101" charset="-122"/>
                  <a:cs typeface="汉仪综艺体简" panose="02010600000101010101" charset="-122"/>
                </a:rPr>
                <a:t>选择结果的传统方式是返回</a:t>
              </a:r>
              <a:r>
                <a:rPr lang="zh-CN" altLang="en-US" sz="1600" dirty="0" smtClean="0">
                  <a:solidFill>
                    <a:srgbClr val="C00000"/>
                  </a:solidFill>
                  <a:latin typeface="汉仪综艺体简" panose="02010600000101010101" charset="-122"/>
                  <a:ea typeface="汉仪综艺体简" panose="02010600000101010101" charset="-122"/>
                  <a:cs typeface="汉仪综艺体简" panose="02010600000101010101" charset="-122"/>
                </a:rPr>
                <a:t>前N个结果，</a:t>
              </a:r>
              <a:r>
                <a:rPr lang="zh-CN" altLang="en-US" sz="1600" dirty="0" smtClean="0">
                  <a:latin typeface="汉仪综艺体简" panose="02010600000101010101" charset="-122"/>
                  <a:ea typeface="汉仪综艺体简" panose="02010600000101010101" charset="-122"/>
                  <a:cs typeface="汉仪综艺体简" panose="02010600000101010101" charset="-122"/>
                  <a:sym typeface="+mn-ea"/>
                </a:rPr>
                <a:t>聚类可根据</a:t>
              </a:r>
              <a:r>
                <a:rPr lang="zh-CN" altLang="en-US" sz="1600" dirty="0" smtClean="0">
                  <a:solidFill>
                    <a:srgbClr val="C00000"/>
                  </a:solidFill>
                  <a:latin typeface="汉仪综艺体简" panose="02010600000101010101" charset="-122"/>
                  <a:ea typeface="汉仪综艺体简" panose="02010600000101010101" charset="-122"/>
                  <a:cs typeface="汉仪综艺体简" panose="02010600000101010101" charset="-122"/>
                  <a:sym typeface="+mn-ea"/>
                </a:rPr>
                <a:t>具体情况</a:t>
              </a:r>
              <a:r>
                <a:rPr lang="zh-CN" altLang="en-US" sz="1600" dirty="0" smtClean="0">
                  <a:latin typeface="汉仪综艺体简" panose="02010600000101010101" charset="-122"/>
                  <a:ea typeface="汉仪综艺体简" panose="02010600000101010101" charset="-122"/>
                  <a:cs typeface="汉仪综艺体简" panose="02010600000101010101" charset="-122"/>
                  <a:sym typeface="+mn-ea"/>
                </a:rPr>
                <a:t>返回结果，</a:t>
              </a:r>
              <a:r>
                <a:rPr lang="zh-CN" altLang="en-US" sz="1600" dirty="0" smtClean="0">
                  <a:solidFill>
                    <a:srgbClr val="C00000"/>
                  </a:solidFill>
                  <a:latin typeface="汉仪综艺体简" panose="02010600000101010101" charset="-122"/>
                  <a:ea typeface="汉仪综艺体简" panose="02010600000101010101" charset="-122"/>
                  <a:cs typeface="汉仪综艺体简" panose="02010600000101010101" charset="-122"/>
                  <a:sym typeface="+mn-ea"/>
                </a:rPr>
                <a:t>PRF显著提高。</a:t>
              </a:r>
              <a:endParaRPr lang="zh-CN" altLang="en-US" sz="1600" dirty="0" smtClean="0">
                <a:solidFill>
                  <a:srgbClr val="C00000"/>
                </a:solidFill>
                <a:latin typeface="汉仪综艺体简" panose="02010600000101010101" charset="-122"/>
                <a:ea typeface="汉仪综艺体简" panose="02010600000101010101" charset="-122"/>
                <a:cs typeface="汉仪综艺体简" panose="02010600000101010101" charset="-122"/>
              </a:endParaRPr>
            </a:p>
          </p:txBody>
        </p:sp>
        <p:sp>
          <p:nvSpPr>
            <p:cNvPr id="10" name="矩形 9"/>
            <p:cNvSpPr/>
            <p:nvPr>
              <p:custDataLst>
                <p:tags r:id="rId6"/>
              </p:custDataLst>
            </p:nvPr>
          </p:nvSpPr>
          <p:spPr>
            <a:xfrm>
              <a:off x="1345849" y="1831108"/>
              <a:ext cx="888190" cy="289542"/>
            </a:xfrm>
            <a:prstGeom prst="rect">
              <a:avLst/>
            </a:prstGeom>
          </p:spPr>
          <p:txBody>
            <a:bodyPr wrap="none" lIns="68580" tIns="34290" rIns="68580" bIns="34290">
              <a:spAutoFit/>
            </a:bodyPr>
            <a:lstStyle/>
            <a:p>
              <a:pPr algn="dist"/>
              <a:r>
                <a:rPr lang="zh-CN" sz="2000" dirty="0">
                  <a:solidFill>
                    <a:schemeClr val="bg1"/>
                  </a:solidFill>
                  <a:latin typeface="汉仪力量黑简" panose="00020600040101010101" charset="-122"/>
                  <a:ea typeface="汉仪力量黑简" panose="00020600040101010101" charset="-122"/>
                </a:rPr>
                <a:t>聚类优化</a:t>
              </a:r>
              <a:endParaRPr lang="zh-CN" sz="2000" dirty="0">
                <a:solidFill>
                  <a:schemeClr val="bg1"/>
                </a:solidFill>
                <a:latin typeface="汉仪力量黑简" panose="00020600040101010101" charset="-122"/>
                <a:ea typeface="汉仪力量黑简" panose="00020600040101010101" charset="-122"/>
              </a:endParaRPr>
            </a:p>
          </p:txBody>
        </p:sp>
      </p:grpSp>
      <p:pic>
        <p:nvPicPr>
          <p:cNvPr id="22" name="图片 21"/>
          <p:cNvPicPr>
            <a:picLocks noChangeAspect="1"/>
          </p:cNvPicPr>
          <p:nvPr/>
        </p:nvPicPr>
        <p:blipFill>
          <a:blip r:embed="rId7"/>
          <a:stretch>
            <a:fillRect/>
          </a:stretch>
        </p:blipFill>
        <p:spPr>
          <a:xfrm>
            <a:off x="6359525" y="3990340"/>
            <a:ext cx="5469255" cy="1056005"/>
          </a:xfrm>
          <a:prstGeom prst="rect">
            <a:avLst/>
          </a:prstGeom>
        </p:spPr>
      </p:pic>
      <p:sp>
        <p:nvSpPr>
          <p:cNvPr id="39" name="矩形 38"/>
          <p:cNvSpPr/>
          <p:nvPr>
            <p:custDataLst>
              <p:tags r:id="rId8"/>
            </p:custDataLst>
          </p:nvPr>
        </p:nvSpPr>
        <p:spPr>
          <a:xfrm>
            <a:off x="3718560" y="2011680"/>
            <a:ext cx="1950720" cy="368300"/>
          </a:xfrm>
          <a:prstGeom prst="rect">
            <a:avLst/>
          </a:prstGeom>
          <a:noFill/>
        </p:spPr>
        <p:txBody>
          <a:bodyPr wrap="square" lIns="0" tIns="0" rIns="0" bIns="0" rtlCol="0" anchor="b">
            <a:noAutofit/>
          </a:bodyPr>
          <a:p>
            <a:pPr algn="ctr">
              <a:spcBef>
                <a:spcPct val="0"/>
              </a:spcBef>
              <a:spcAft>
                <a:spcPct val="0"/>
              </a:spcAft>
            </a:pPr>
            <a:r>
              <a:rPr lang="zh-CN" altLang="en-US" b="1">
                <a:solidFill>
                  <a:schemeClr val="accent1"/>
                </a:solidFill>
                <a:latin typeface="+mn-ea"/>
                <a:cs typeface="+mn-ea"/>
                <a:sym typeface="+mn-ea"/>
              </a:rPr>
              <a:t>排名</a:t>
            </a:r>
            <a:r>
              <a:rPr lang="zh-CN" altLang="en-US" b="1">
                <a:solidFill>
                  <a:schemeClr val="accent1"/>
                </a:solidFill>
                <a:latin typeface="+mn-ea"/>
                <a:cs typeface="+mn-ea"/>
                <a:sym typeface="+mn-ea"/>
              </a:rPr>
              <a:t>算法</a:t>
            </a:r>
            <a:endParaRPr lang="zh-CN" altLang="en-US" b="1">
              <a:solidFill>
                <a:schemeClr val="accent1"/>
              </a:solidFill>
              <a:latin typeface="+mn-ea"/>
              <a:cs typeface="+mn-ea"/>
              <a:sym typeface="+mn-ea"/>
            </a:endParaRPr>
          </a:p>
        </p:txBody>
      </p:sp>
      <p:cxnSp>
        <p:nvCxnSpPr>
          <p:cNvPr id="100" name="直接连接符 99"/>
          <p:cNvCxnSpPr/>
          <p:nvPr>
            <p:custDataLst>
              <p:tags r:id="rId9"/>
            </p:custDataLst>
          </p:nvPr>
        </p:nvCxnSpPr>
        <p:spPr>
          <a:xfrm flipV="1">
            <a:off x="6022975" y="2132932"/>
            <a:ext cx="0" cy="3096260"/>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40" name="矩形 39"/>
          <p:cNvSpPr/>
          <p:nvPr>
            <p:custDataLst>
              <p:tags r:id="rId10"/>
            </p:custDataLst>
          </p:nvPr>
        </p:nvSpPr>
        <p:spPr>
          <a:xfrm>
            <a:off x="1702435" y="2830830"/>
            <a:ext cx="3826510" cy="663575"/>
          </a:xfrm>
          <a:prstGeom prst="rect">
            <a:avLst/>
          </a:prstGeom>
          <a:noFill/>
        </p:spPr>
        <p:txBody>
          <a:bodyPr wrap="square" lIns="0" tIns="0" rIns="0" bIns="0" rtlCol="0" anchor="t" anchorCtr="0">
            <a:noAutofit/>
          </a:bodyPr>
          <a:p>
            <a:pPr algn="l">
              <a:lnSpc>
                <a:spcPct val="150000"/>
              </a:lnSpc>
              <a:spcBef>
                <a:spcPct val="0"/>
              </a:spcBef>
              <a:spcAft>
                <a:spcPct val="0"/>
              </a:spcAft>
            </a:pPr>
            <a:r>
              <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只会返回相关度排名最高的固定</a:t>
            </a:r>
            <a:r>
              <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篇数</a:t>
            </a:r>
            <a:endPar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43" name="矩形 42"/>
          <p:cNvSpPr/>
          <p:nvPr>
            <p:custDataLst>
              <p:tags r:id="rId11"/>
            </p:custDataLst>
          </p:nvPr>
        </p:nvSpPr>
        <p:spPr>
          <a:xfrm>
            <a:off x="6814820" y="2017078"/>
            <a:ext cx="1397354" cy="368300"/>
          </a:xfrm>
          <a:prstGeom prst="rect">
            <a:avLst/>
          </a:prstGeom>
          <a:noFill/>
        </p:spPr>
        <p:txBody>
          <a:bodyPr wrap="square" lIns="0" tIns="0" rIns="0" bIns="0" rtlCol="0" anchor="b">
            <a:noAutofit/>
          </a:bodyPr>
          <a:p>
            <a:pPr algn="ctr">
              <a:spcBef>
                <a:spcPct val="0"/>
              </a:spcBef>
              <a:spcAft>
                <a:spcPct val="0"/>
              </a:spcAft>
            </a:pPr>
            <a:r>
              <a:rPr lang="en-US" altLang="zh-CN" b="1">
                <a:solidFill>
                  <a:schemeClr val="accent1"/>
                </a:solidFill>
                <a:latin typeface="+mn-ea"/>
                <a:cs typeface="+mn-ea"/>
                <a:sym typeface="+mn-ea"/>
              </a:rPr>
              <a:t>K-Means</a:t>
            </a:r>
            <a:r>
              <a:rPr lang="zh-CN" altLang="en-US" b="1">
                <a:solidFill>
                  <a:schemeClr val="accent1"/>
                </a:solidFill>
                <a:latin typeface="+mn-ea"/>
                <a:cs typeface="+mn-ea"/>
                <a:sym typeface="+mn-ea"/>
              </a:rPr>
              <a:t>聚类</a:t>
            </a:r>
            <a:endParaRPr lang="zh-CN" altLang="en-US" b="1">
              <a:solidFill>
                <a:schemeClr val="accent1"/>
              </a:solidFill>
              <a:latin typeface="+mn-ea"/>
              <a:cs typeface="+mn-ea"/>
              <a:sym typeface="+mn-ea"/>
            </a:endParaRPr>
          </a:p>
        </p:txBody>
      </p:sp>
      <p:sp>
        <p:nvSpPr>
          <p:cNvPr id="11" name="椭圆 10"/>
          <p:cNvSpPr/>
          <p:nvPr>
            <p:custDataLst>
              <p:tags r:id="rId12"/>
            </p:custDataLst>
          </p:nvPr>
        </p:nvSpPr>
        <p:spPr>
          <a:xfrm>
            <a:off x="10916285" y="2989898"/>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custDataLst>
              <p:tags r:id="rId13"/>
            </p:custDataLst>
          </p:nvPr>
        </p:nvSpPr>
        <p:spPr>
          <a:xfrm>
            <a:off x="1486535" y="2995613"/>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custDataLst>
              <p:tags r:id="rId14"/>
            </p:custDataLst>
          </p:nvPr>
        </p:nvSpPr>
        <p:spPr>
          <a:xfrm>
            <a:off x="6598920" y="2826385"/>
            <a:ext cx="4173220" cy="800100"/>
          </a:xfrm>
          <a:prstGeom prst="rect">
            <a:avLst/>
          </a:prstGeom>
          <a:noFill/>
        </p:spPr>
        <p:txBody>
          <a:bodyPr wrap="square" lIns="0" tIns="0" rIns="0" bIns="0" rtlCol="0" anchor="t" anchorCtr="0">
            <a:noAutofit/>
          </a:bodyPr>
          <a:p>
            <a:pPr algn="r">
              <a:lnSpc>
                <a:spcPct val="150000"/>
              </a:lnSpc>
              <a:spcBef>
                <a:spcPct val="0"/>
              </a:spcBef>
              <a:spcAft>
                <a:spcPct val="0"/>
              </a:spcAft>
            </a:pPr>
            <a:r>
              <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返回中心点最小簇，簇大小根据</a:t>
            </a:r>
            <a:r>
              <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实际情况</a:t>
            </a:r>
            <a:endPar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35" name="TextBox 34"/>
          <p:cNvSpPr txBox="1"/>
          <p:nvPr>
            <p:custDataLst>
              <p:tags r:id="rId15"/>
            </p:custDataLst>
          </p:nvPr>
        </p:nvSpPr>
        <p:spPr>
          <a:xfrm>
            <a:off x="469594" y="242720"/>
            <a:ext cx="1097280" cy="368300"/>
          </a:xfrm>
          <a:prstGeom prst="rect">
            <a:avLst/>
          </a:prstGeom>
          <a:noFill/>
        </p:spPr>
        <p:txBody>
          <a:bodyPr wrap="none" rtlCol="0">
            <a:spAutoFit/>
          </a:bodyPr>
          <a:p>
            <a:pPr algn="l"/>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聚簇</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优化</a:t>
            </a:r>
            <a:endPar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14" name="图片 13" descr="微信图片_20240627144552"/>
          <p:cNvPicPr>
            <a:picLocks noChangeAspect="1"/>
          </p:cNvPicPr>
          <p:nvPr/>
        </p:nvPicPr>
        <p:blipFill>
          <a:blip r:embed="rId16"/>
          <a:stretch>
            <a:fillRect/>
          </a:stretch>
        </p:blipFill>
        <p:spPr>
          <a:xfrm>
            <a:off x="353060" y="3992245"/>
            <a:ext cx="5333365" cy="1054100"/>
          </a:xfrm>
          <a:prstGeom prst="rect">
            <a:avLst/>
          </a:prstGeom>
        </p:spPr>
      </p:pic>
    </p:spTree>
    <p:custDataLst>
      <p:tags r:id="rId17"/>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0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6"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4166870" y="2829560"/>
            <a:ext cx="3855720" cy="1198880"/>
          </a:xfrm>
          <a:prstGeom prst="rect">
            <a:avLst/>
          </a:prstGeom>
          <a:noFill/>
          <a:ln>
            <a:noFill/>
          </a:ln>
        </p:spPr>
        <p:txBody>
          <a:bodyPr wrap="none" rtlCol="0" anchor="t">
            <a:spAutoFit/>
          </a:bodyPr>
          <a:p>
            <a:pPr algn="ctr"/>
            <a:r>
              <a:rPr lang="zh-CN" altLang="en-US" sz="7200" b="1">
                <a:solidFill>
                  <a:schemeClr val="accent1"/>
                </a:solidFill>
                <a:effectLst>
                  <a:outerShdw blurRad="38100" dist="25400" dir="5400000" algn="ctr" rotWithShape="0">
                    <a:srgbClr val="6E747A">
                      <a:alpha val="43000"/>
                    </a:srgbClr>
                  </a:outerShdw>
                </a:effectLst>
              </a:rPr>
              <a:t>用户界面</a:t>
            </a:r>
            <a:endParaRPr lang="zh-CN" altLang="en-US" sz="7200" b="1">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35"/>
          <p:cNvSpPr txBox="1"/>
          <p:nvPr/>
        </p:nvSpPr>
        <p:spPr>
          <a:xfrm>
            <a:off x="9861909" y="264862"/>
            <a:ext cx="1417320" cy="330835"/>
          </a:xfrm>
          <a:prstGeom prst="rect">
            <a:avLst/>
          </a:prstGeom>
          <a:noFill/>
        </p:spPr>
        <p:txBody>
          <a:bodyPr wrap="none" rtlCol="0">
            <a:spAutoFit/>
          </a:bodyPr>
          <a:lstStyle/>
          <a:p>
            <a:pPr algn="l"/>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04：</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用户界面</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endParaRPr>
          </a:p>
        </p:txBody>
      </p:sp>
      <p:pic>
        <p:nvPicPr>
          <p:cNvPr id="4" name="ECB019B1-382A-4266-B25C-5B523AA43C14-1" descr="wpp"/>
          <p:cNvPicPr>
            <a:picLocks noChangeAspect="1"/>
          </p:cNvPicPr>
          <p:nvPr/>
        </p:nvPicPr>
        <p:blipFill>
          <a:blip r:embed="rId3"/>
          <a:stretch>
            <a:fillRect/>
          </a:stretch>
        </p:blipFill>
        <p:spPr>
          <a:xfrm>
            <a:off x="5656580" y="1323340"/>
            <a:ext cx="6584950" cy="4318000"/>
          </a:xfrm>
          <a:prstGeom prst="rect">
            <a:avLst/>
          </a:prstGeom>
        </p:spPr>
      </p:pic>
      <p:pic>
        <p:nvPicPr>
          <p:cNvPr id="3" name="图片 2"/>
          <p:cNvPicPr>
            <a:picLocks noChangeAspect="1"/>
          </p:cNvPicPr>
          <p:nvPr/>
        </p:nvPicPr>
        <p:blipFill>
          <a:blip r:embed="rId4"/>
          <a:srcRect l="5144" r="7489"/>
          <a:stretch>
            <a:fillRect/>
          </a:stretch>
        </p:blipFill>
        <p:spPr>
          <a:xfrm>
            <a:off x="262255" y="1052830"/>
            <a:ext cx="5297805" cy="4858385"/>
          </a:xfrm>
          <a:prstGeom prst="rect">
            <a:avLst/>
          </a:prstGeom>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2789555" y="2829560"/>
            <a:ext cx="6610350" cy="1198880"/>
          </a:xfrm>
          <a:prstGeom prst="rect">
            <a:avLst/>
          </a:prstGeom>
          <a:noFill/>
          <a:ln>
            <a:noFill/>
          </a:ln>
        </p:spPr>
        <p:txBody>
          <a:bodyPr wrap="none" rtlCol="0" anchor="t">
            <a:spAutoFit/>
          </a:bodyPr>
          <a:p>
            <a:pPr algn="ctr"/>
            <a:r>
              <a:rPr lang="zh-CN" altLang="en-US" sz="7200" b="1">
                <a:solidFill>
                  <a:schemeClr val="accent1"/>
                </a:solidFill>
                <a:effectLst>
                  <a:outerShdw blurRad="38100" dist="25400" dir="5400000" algn="ctr" rotWithShape="0">
                    <a:srgbClr val="6E747A">
                      <a:alpha val="43000"/>
                    </a:srgbClr>
                  </a:outerShdw>
                </a:effectLst>
              </a:rPr>
              <a:t>结果展示及</a:t>
            </a:r>
            <a:r>
              <a:rPr lang="zh-CN" altLang="en-US" sz="7200" b="1">
                <a:solidFill>
                  <a:schemeClr val="accent1"/>
                </a:solidFill>
                <a:effectLst>
                  <a:outerShdw blurRad="38100" dist="25400" dir="5400000" algn="ctr" rotWithShape="0">
                    <a:srgbClr val="6E747A">
                      <a:alpha val="43000"/>
                    </a:srgbClr>
                  </a:outerShdw>
                </a:effectLst>
              </a:rPr>
              <a:t>总结</a:t>
            </a:r>
            <a:endParaRPr lang="zh-CN" altLang="en-US" sz="7200" b="1">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35"/>
          <p:cNvSpPr txBox="1"/>
          <p:nvPr/>
        </p:nvSpPr>
        <p:spPr>
          <a:xfrm>
            <a:off x="9861909" y="264862"/>
            <a:ext cx="1417320" cy="330835"/>
          </a:xfrm>
          <a:prstGeom prst="rect">
            <a:avLst/>
          </a:prstGeom>
          <a:noFill/>
        </p:spPr>
        <p:txBody>
          <a:bodyPr wrap="none" rtlCol="0">
            <a:spAutoFit/>
          </a:bodyPr>
          <a:lstStyle/>
          <a:p>
            <a:pPr algn="l"/>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05：</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结果展示</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endParaRPr>
          </a:p>
        </p:txBody>
      </p:sp>
      <p:pic>
        <p:nvPicPr>
          <p:cNvPr id="4" name="图片 3"/>
          <p:cNvPicPr>
            <a:picLocks noChangeAspect="1"/>
          </p:cNvPicPr>
          <p:nvPr/>
        </p:nvPicPr>
        <p:blipFill>
          <a:blip r:embed="rId3"/>
          <a:stretch>
            <a:fillRect/>
          </a:stretch>
        </p:blipFill>
        <p:spPr>
          <a:xfrm>
            <a:off x="622935" y="764540"/>
            <a:ext cx="4838700" cy="2705100"/>
          </a:xfrm>
          <a:prstGeom prst="rect">
            <a:avLst/>
          </a:prstGeom>
        </p:spPr>
      </p:pic>
      <p:pic>
        <p:nvPicPr>
          <p:cNvPr id="5" name="图片 4"/>
          <p:cNvPicPr>
            <a:picLocks noChangeAspect="1"/>
          </p:cNvPicPr>
          <p:nvPr/>
        </p:nvPicPr>
        <p:blipFill>
          <a:blip r:embed="rId4"/>
          <a:stretch>
            <a:fillRect/>
          </a:stretch>
        </p:blipFill>
        <p:spPr>
          <a:xfrm>
            <a:off x="6311265" y="836930"/>
            <a:ext cx="4838700" cy="2705100"/>
          </a:xfrm>
          <a:prstGeom prst="rect">
            <a:avLst/>
          </a:prstGeom>
        </p:spPr>
      </p:pic>
      <p:pic>
        <p:nvPicPr>
          <p:cNvPr id="6" name="图片 5"/>
          <p:cNvPicPr>
            <a:picLocks noChangeAspect="1"/>
          </p:cNvPicPr>
          <p:nvPr/>
        </p:nvPicPr>
        <p:blipFill>
          <a:blip r:embed="rId5"/>
          <a:stretch>
            <a:fillRect/>
          </a:stretch>
        </p:blipFill>
        <p:spPr>
          <a:xfrm>
            <a:off x="622935" y="3789045"/>
            <a:ext cx="4838700" cy="2705100"/>
          </a:xfrm>
          <a:prstGeom prst="rect">
            <a:avLst/>
          </a:prstGeom>
        </p:spPr>
      </p:pic>
      <p:pic>
        <p:nvPicPr>
          <p:cNvPr id="7" name="图片 6"/>
          <p:cNvPicPr>
            <a:picLocks noChangeAspect="1"/>
          </p:cNvPicPr>
          <p:nvPr/>
        </p:nvPicPr>
        <p:blipFill>
          <a:blip r:embed="rId6"/>
          <a:stretch>
            <a:fillRect/>
          </a:stretch>
        </p:blipFill>
        <p:spPr>
          <a:xfrm>
            <a:off x="6311265" y="3783330"/>
            <a:ext cx="4838700" cy="2705100"/>
          </a:xfrm>
          <a:prstGeom prst="rect">
            <a:avLst/>
          </a:prstGeom>
        </p:spPr>
      </p:pic>
      <p:sp>
        <p:nvSpPr>
          <p:cNvPr id="35" name="TextBox 34"/>
          <p:cNvSpPr txBox="1"/>
          <p:nvPr>
            <p:custDataLst>
              <p:tags r:id="rId7"/>
            </p:custDataLst>
          </p:nvPr>
        </p:nvSpPr>
        <p:spPr>
          <a:xfrm>
            <a:off x="469594" y="242720"/>
            <a:ext cx="1047115" cy="368300"/>
          </a:xfrm>
          <a:prstGeom prst="rect">
            <a:avLst/>
          </a:prstGeom>
          <a:noFill/>
        </p:spPr>
        <p:txBody>
          <a:bodyPr wrap="none" rtlCol="0">
            <a:spAutoFit/>
          </a:bodyPr>
          <a:lstStyle/>
          <a:p>
            <a:pPr algn="l"/>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PRF&amp;F1</a:t>
            </a:r>
            <a:endPar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6"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2"/>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3"/>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35"/>
          <p:cNvSpPr txBox="1"/>
          <p:nvPr/>
        </p:nvSpPr>
        <p:spPr>
          <a:xfrm>
            <a:off x="9861909" y="264862"/>
            <a:ext cx="1417320" cy="330835"/>
          </a:xfrm>
          <a:prstGeom prst="rect">
            <a:avLst/>
          </a:prstGeom>
          <a:noFill/>
        </p:spPr>
        <p:txBody>
          <a:bodyPr wrap="none" rtlCol="0">
            <a:spAutoFit/>
          </a:bodyPr>
          <a:lstStyle/>
          <a:p>
            <a:pPr algn="l"/>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05：</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结果展示</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endParaRPr>
          </a:p>
        </p:txBody>
      </p:sp>
      <p:sp>
        <p:nvSpPr>
          <p:cNvPr id="35" name="TextBox 34"/>
          <p:cNvSpPr txBox="1"/>
          <p:nvPr>
            <p:custDataLst>
              <p:tags r:id="rId4"/>
            </p:custDataLst>
          </p:nvPr>
        </p:nvSpPr>
        <p:spPr>
          <a:xfrm>
            <a:off x="190194" y="242720"/>
            <a:ext cx="1873885" cy="368300"/>
          </a:xfrm>
          <a:prstGeom prst="rect">
            <a:avLst/>
          </a:prstGeom>
          <a:noFill/>
        </p:spPr>
        <p:txBody>
          <a:bodyPr wrap="none" rtlCol="0">
            <a:spAutoFit/>
          </a:bodyPr>
          <a:p>
            <a:pPr algn="l"/>
            <a:r>
              <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AVG(PRF&amp;AVG)</a:t>
            </a:r>
            <a:endParaRPr lang="en-US" altLang="zh-CN"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4" name="图表 3" descr="7b0a202020202263686172745265734964223a20223230343732313935220a7d0a"/>
          <p:cNvGraphicFramePr/>
          <p:nvPr/>
        </p:nvGraphicFramePr>
        <p:xfrm>
          <a:off x="838835" y="764540"/>
          <a:ext cx="10586720" cy="600138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6"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
          <p:cNvSpPr/>
          <p:nvPr>
            <p:custDataLst>
              <p:tags r:id="rId1"/>
            </p:custDataLst>
          </p:nvPr>
        </p:nvSpPr>
        <p:spPr>
          <a:xfrm rot="5400000">
            <a:off x="3538923" y="368661"/>
            <a:ext cx="2952326" cy="10081120"/>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sp>
        <p:nvSpPr>
          <p:cNvPr id="33" name="等腰三角形 3"/>
          <p:cNvSpPr/>
          <p:nvPr>
            <p:custDataLst>
              <p:tags r:id="rId2"/>
            </p:custDataLst>
          </p:nvPr>
        </p:nvSpPr>
        <p:spPr>
          <a:xfrm rot="5400000">
            <a:off x="3986160" y="815896"/>
            <a:ext cx="2057852" cy="10081120"/>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sp>
        <p:nvSpPr>
          <p:cNvPr id="2" name="矩形 1"/>
          <p:cNvSpPr/>
          <p:nvPr>
            <p:custDataLst>
              <p:tags r:id="rId3"/>
            </p:custDataLst>
          </p:nvPr>
        </p:nvSpPr>
        <p:spPr>
          <a:xfrm>
            <a:off x="1414780" y="0"/>
            <a:ext cx="2021205" cy="1196975"/>
          </a:xfrm>
          <a:custGeom>
            <a:avLst/>
            <a:gdLst>
              <a:gd name="connsiteX0" fmla="*/ 0 w 1512168"/>
              <a:gd name="connsiteY0" fmla="*/ 0 h 1268760"/>
              <a:gd name="connsiteX1" fmla="*/ 1512168 w 1512168"/>
              <a:gd name="connsiteY1" fmla="*/ 0 h 1268760"/>
              <a:gd name="connsiteX2" fmla="*/ 1512168 w 1512168"/>
              <a:gd name="connsiteY2" fmla="*/ 1268760 h 1268760"/>
              <a:gd name="connsiteX3" fmla="*/ 0 w 1512168"/>
              <a:gd name="connsiteY3" fmla="*/ 1268760 h 1268760"/>
              <a:gd name="connsiteX4" fmla="*/ 0 w 1512168"/>
              <a:gd name="connsiteY4" fmla="*/ 0 h 1268760"/>
              <a:gd name="connsiteX0-1" fmla="*/ 0 w 1512168"/>
              <a:gd name="connsiteY0-2" fmla="*/ 0 h 1268760"/>
              <a:gd name="connsiteX1-3" fmla="*/ 1512168 w 1512168"/>
              <a:gd name="connsiteY1-4" fmla="*/ 0 h 1268760"/>
              <a:gd name="connsiteX2-5" fmla="*/ 1512168 w 1512168"/>
              <a:gd name="connsiteY2-6" fmla="*/ 1268760 h 1268760"/>
              <a:gd name="connsiteX3-7" fmla="*/ 742727 w 1512168"/>
              <a:gd name="connsiteY3-8" fmla="*/ 1257300 h 1268760"/>
              <a:gd name="connsiteX4-9" fmla="*/ 0 w 1512168"/>
              <a:gd name="connsiteY4-10" fmla="*/ 1268760 h 1268760"/>
              <a:gd name="connsiteX5" fmla="*/ 0 w 1512168"/>
              <a:gd name="connsiteY5" fmla="*/ 0 h 1268760"/>
              <a:gd name="connsiteX0-11" fmla="*/ 0 w 1512168"/>
              <a:gd name="connsiteY0-12" fmla="*/ 0 h 1643063"/>
              <a:gd name="connsiteX1-13" fmla="*/ 1512168 w 1512168"/>
              <a:gd name="connsiteY1-14" fmla="*/ 0 h 1643063"/>
              <a:gd name="connsiteX2-15" fmla="*/ 1512168 w 1512168"/>
              <a:gd name="connsiteY2-16" fmla="*/ 1268760 h 1643063"/>
              <a:gd name="connsiteX3-17" fmla="*/ 757014 w 1512168"/>
              <a:gd name="connsiteY3-18" fmla="*/ 1643063 h 1643063"/>
              <a:gd name="connsiteX4-19" fmla="*/ 0 w 1512168"/>
              <a:gd name="connsiteY4-20" fmla="*/ 1268760 h 1643063"/>
              <a:gd name="connsiteX5-21" fmla="*/ 0 w 1512168"/>
              <a:gd name="connsiteY5-22" fmla="*/ 0 h 16430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512168" h="1643063">
                <a:moveTo>
                  <a:pt x="0" y="0"/>
                </a:moveTo>
                <a:lnTo>
                  <a:pt x="1512168" y="0"/>
                </a:lnTo>
                <a:lnTo>
                  <a:pt x="1512168" y="1268760"/>
                </a:lnTo>
                <a:lnTo>
                  <a:pt x="757014" y="1643063"/>
                </a:lnTo>
                <a:lnTo>
                  <a:pt x="0" y="126876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4" name="直接连接符 3"/>
          <p:cNvCxnSpPr/>
          <p:nvPr>
            <p:custDataLst>
              <p:tags r:id="rId4"/>
            </p:custDataLst>
          </p:nvPr>
        </p:nvCxnSpPr>
        <p:spPr>
          <a:xfrm>
            <a:off x="1884075" y="260648"/>
            <a:ext cx="100811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5"/>
            </p:custDataLst>
          </p:nvPr>
        </p:nvCxnSpPr>
        <p:spPr>
          <a:xfrm>
            <a:off x="1884075" y="764704"/>
            <a:ext cx="100811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Box 59"/>
          <p:cNvSpPr>
            <a:spLocks noChangeArrowheads="1"/>
          </p:cNvSpPr>
          <p:nvPr>
            <p:custDataLst>
              <p:tags r:id="rId6"/>
            </p:custDataLst>
          </p:nvPr>
        </p:nvSpPr>
        <p:spPr bwMode="auto">
          <a:xfrm flipH="1">
            <a:off x="1414780" y="242570"/>
            <a:ext cx="20199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800" b="1" dirty="0" smtClean="0">
                <a:solidFill>
                  <a:schemeClr val="bg1"/>
                </a:solidFill>
                <a:latin typeface="微软雅黑" panose="020B0503020204020204" pitchFamily="34" charset="-122"/>
                <a:ea typeface="微软雅黑" panose="020B0503020204020204" pitchFamily="34" charset="-122"/>
                <a:sym typeface="方正兰亭黑_GBK" pitchFamily="2" charset="-122"/>
              </a:rPr>
              <a:t>目录</a:t>
            </a:r>
            <a:endParaRPr lang="zh-CN" altLang="en-US" sz="2800" b="1" dirty="0" smtClean="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39" name="Rectangle 28"/>
          <p:cNvSpPr/>
          <p:nvPr>
            <p:custDataLst>
              <p:tags r:id="rId7"/>
            </p:custDataLst>
          </p:nvPr>
        </p:nvSpPr>
        <p:spPr>
          <a:xfrm>
            <a:off x="5814187" y="677100"/>
            <a:ext cx="4766616" cy="57030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grpSp>
        <p:nvGrpSpPr>
          <p:cNvPr id="40" name="Group 29"/>
          <p:cNvGrpSpPr/>
          <p:nvPr>
            <p:custDataLst>
              <p:tags r:id="rId8"/>
            </p:custDataLst>
          </p:nvPr>
        </p:nvGrpSpPr>
        <p:grpSpPr>
          <a:xfrm>
            <a:off x="5806511" y="673067"/>
            <a:ext cx="786843" cy="619942"/>
            <a:chOff x="7096152" y="3519614"/>
            <a:chExt cx="807605" cy="636303"/>
          </a:xfrm>
        </p:grpSpPr>
        <p:sp>
          <p:nvSpPr>
            <p:cNvPr id="41" name="Rectangle 30"/>
            <p:cNvSpPr/>
            <p:nvPr>
              <p:custDataLst>
                <p:tags r:id="rId9"/>
              </p:custDataLst>
            </p:nvPr>
          </p:nvSpPr>
          <p:spPr>
            <a:xfrm>
              <a:off x="7104233" y="3519614"/>
              <a:ext cx="799523" cy="589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sp>
          <p:nvSpPr>
            <p:cNvPr id="42" name="Content Placeholder 2"/>
            <p:cNvSpPr txBox="1"/>
            <p:nvPr>
              <p:custDataLst>
                <p:tags r:id="rId10"/>
              </p:custDataLst>
            </p:nvPr>
          </p:nvSpPr>
          <p:spPr>
            <a:xfrm>
              <a:off x="7096152" y="3588887"/>
              <a:ext cx="807605" cy="567030"/>
            </a:xfrm>
            <a:prstGeom prst="rect">
              <a:avLst/>
            </a:prstGeom>
            <a:noFill/>
          </p:spPr>
          <p:txBody>
            <a:bodyPr vert="horz" wrap="square"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rgbClr val="FFFFFF"/>
                  </a:solidFill>
                  <a:latin typeface="微软雅黑" panose="020B0503020204020204" pitchFamily="34" charset="-122"/>
                  <a:ea typeface="微软雅黑" panose="020B0503020204020204" pitchFamily="34" charset="-122"/>
                </a:rPr>
                <a:t>01</a:t>
              </a:r>
              <a:endParaRPr lang="en-US" sz="2800" dirty="0" smtClean="0">
                <a:solidFill>
                  <a:srgbClr val="FFFFFF"/>
                </a:solidFill>
                <a:latin typeface="微软雅黑" panose="020B0503020204020204" pitchFamily="34" charset="-122"/>
                <a:ea typeface="微软雅黑" panose="020B0503020204020204" pitchFamily="34" charset="-122"/>
              </a:endParaRPr>
            </a:p>
          </p:txBody>
        </p:sp>
      </p:grpSp>
      <p:sp>
        <p:nvSpPr>
          <p:cNvPr id="43" name="TextBox 59"/>
          <p:cNvSpPr>
            <a:spLocks noChangeArrowheads="1"/>
          </p:cNvSpPr>
          <p:nvPr>
            <p:custDataLst>
              <p:tags r:id="rId11"/>
            </p:custDataLst>
          </p:nvPr>
        </p:nvSpPr>
        <p:spPr bwMode="auto">
          <a:xfrm flipH="1">
            <a:off x="6643213" y="740654"/>
            <a:ext cx="385041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问题重述</a:t>
            </a: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endParaRPr>
          </a:p>
        </p:txBody>
      </p:sp>
      <p:sp>
        <p:nvSpPr>
          <p:cNvPr id="3" name="Rectangle 28"/>
          <p:cNvSpPr/>
          <p:nvPr>
            <p:custDataLst>
              <p:tags r:id="rId12"/>
            </p:custDataLst>
          </p:nvPr>
        </p:nvSpPr>
        <p:spPr>
          <a:xfrm>
            <a:off x="5806313" y="1442570"/>
            <a:ext cx="4774490" cy="57030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grpSp>
        <p:nvGrpSpPr>
          <p:cNvPr id="5" name="Group 29"/>
          <p:cNvGrpSpPr/>
          <p:nvPr>
            <p:custDataLst>
              <p:tags r:id="rId13"/>
            </p:custDataLst>
          </p:nvPr>
        </p:nvGrpSpPr>
        <p:grpSpPr>
          <a:xfrm>
            <a:off x="5798637" y="1438538"/>
            <a:ext cx="786843" cy="619942"/>
            <a:chOff x="7096152" y="3519614"/>
            <a:chExt cx="807605" cy="636303"/>
          </a:xfrm>
        </p:grpSpPr>
        <p:sp>
          <p:nvSpPr>
            <p:cNvPr id="6" name="Rectangle 30"/>
            <p:cNvSpPr/>
            <p:nvPr>
              <p:custDataLst>
                <p:tags r:id="rId14"/>
              </p:custDataLst>
            </p:nvPr>
          </p:nvSpPr>
          <p:spPr>
            <a:xfrm>
              <a:off x="7104233" y="3519614"/>
              <a:ext cx="799523" cy="589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sp>
          <p:nvSpPr>
            <p:cNvPr id="7" name="Content Placeholder 2"/>
            <p:cNvSpPr txBox="1"/>
            <p:nvPr>
              <p:custDataLst>
                <p:tags r:id="rId15"/>
              </p:custDataLst>
            </p:nvPr>
          </p:nvSpPr>
          <p:spPr>
            <a:xfrm>
              <a:off x="7096152" y="3588887"/>
              <a:ext cx="807605" cy="567030"/>
            </a:xfrm>
            <a:prstGeom prst="rect">
              <a:avLst/>
            </a:prstGeom>
            <a:noFill/>
          </p:spPr>
          <p:txBody>
            <a:bodyPr vert="horz" wrap="square"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rgbClr val="FFFFFF"/>
                  </a:solidFill>
                  <a:latin typeface="微软雅黑" panose="020B0503020204020204" pitchFamily="34" charset="-122"/>
                  <a:ea typeface="微软雅黑" panose="020B0503020204020204" pitchFamily="34" charset="-122"/>
                </a:rPr>
                <a:t>02</a:t>
              </a:r>
              <a:endParaRPr lang="en-US" sz="2800" dirty="0" smtClean="0">
                <a:solidFill>
                  <a:srgbClr val="FFFFFF"/>
                </a:solidFill>
                <a:latin typeface="微软雅黑" panose="020B0503020204020204" pitchFamily="34" charset="-122"/>
                <a:ea typeface="微软雅黑" panose="020B0503020204020204" pitchFamily="34" charset="-122"/>
              </a:endParaRPr>
            </a:p>
          </p:txBody>
        </p:sp>
      </p:grpSp>
      <p:sp>
        <p:nvSpPr>
          <p:cNvPr id="8" name="TextBox 59"/>
          <p:cNvSpPr>
            <a:spLocks noChangeArrowheads="1"/>
          </p:cNvSpPr>
          <p:nvPr>
            <p:custDataLst>
              <p:tags r:id="rId16"/>
            </p:custDataLst>
          </p:nvPr>
        </p:nvSpPr>
        <p:spPr bwMode="auto">
          <a:xfrm flipH="1">
            <a:off x="6635339" y="1506125"/>
            <a:ext cx="365918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研究现状</a:t>
            </a: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endParaRPr>
          </a:p>
        </p:txBody>
      </p:sp>
      <p:sp>
        <p:nvSpPr>
          <p:cNvPr id="9" name="Rectangle 28"/>
          <p:cNvSpPr/>
          <p:nvPr>
            <p:custDataLst>
              <p:tags r:id="rId17"/>
            </p:custDataLst>
          </p:nvPr>
        </p:nvSpPr>
        <p:spPr>
          <a:xfrm>
            <a:off x="5798439" y="2227164"/>
            <a:ext cx="4781802" cy="57030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grpSp>
        <p:nvGrpSpPr>
          <p:cNvPr id="10" name="Group 29"/>
          <p:cNvGrpSpPr/>
          <p:nvPr>
            <p:custDataLst>
              <p:tags r:id="rId18"/>
            </p:custDataLst>
          </p:nvPr>
        </p:nvGrpSpPr>
        <p:grpSpPr>
          <a:xfrm>
            <a:off x="5790763" y="2223131"/>
            <a:ext cx="786843" cy="619942"/>
            <a:chOff x="7096152" y="3519614"/>
            <a:chExt cx="807605" cy="636303"/>
          </a:xfrm>
        </p:grpSpPr>
        <p:sp>
          <p:nvSpPr>
            <p:cNvPr id="11" name="Rectangle 30"/>
            <p:cNvSpPr/>
            <p:nvPr>
              <p:custDataLst>
                <p:tags r:id="rId19"/>
              </p:custDataLst>
            </p:nvPr>
          </p:nvSpPr>
          <p:spPr>
            <a:xfrm>
              <a:off x="7104233" y="3519614"/>
              <a:ext cx="799523" cy="589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sp>
          <p:nvSpPr>
            <p:cNvPr id="12" name="Content Placeholder 2"/>
            <p:cNvSpPr txBox="1"/>
            <p:nvPr>
              <p:custDataLst>
                <p:tags r:id="rId20"/>
              </p:custDataLst>
            </p:nvPr>
          </p:nvSpPr>
          <p:spPr>
            <a:xfrm>
              <a:off x="7096152" y="3588887"/>
              <a:ext cx="807605" cy="567030"/>
            </a:xfrm>
            <a:prstGeom prst="rect">
              <a:avLst/>
            </a:prstGeom>
            <a:noFill/>
          </p:spPr>
          <p:txBody>
            <a:bodyPr vert="horz" wrap="square"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rgbClr val="FFFFFF"/>
                  </a:solidFill>
                  <a:latin typeface="微软雅黑" panose="020B0503020204020204" pitchFamily="34" charset="-122"/>
                  <a:ea typeface="微软雅黑" panose="020B0503020204020204" pitchFamily="34" charset="-122"/>
                </a:rPr>
                <a:t>03</a:t>
              </a:r>
              <a:endParaRPr lang="en-US" sz="2800" dirty="0" smtClean="0">
                <a:solidFill>
                  <a:srgbClr val="FFFFFF"/>
                </a:solidFill>
                <a:latin typeface="微软雅黑" panose="020B0503020204020204" pitchFamily="34" charset="-122"/>
                <a:ea typeface="微软雅黑" panose="020B0503020204020204" pitchFamily="34" charset="-122"/>
              </a:endParaRPr>
            </a:p>
          </p:txBody>
        </p:sp>
      </p:grpSp>
      <p:sp>
        <p:nvSpPr>
          <p:cNvPr id="13" name="TextBox 59"/>
          <p:cNvSpPr>
            <a:spLocks noChangeArrowheads="1"/>
          </p:cNvSpPr>
          <p:nvPr>
            <p:custDataLst>
              <p:tags r:id="rId21"/>
            </p:custDataLst>
          </p:nvPr>
        </p:nvSpPr>
        <p:spPr bwMode="auto">
          <a:xfrm flipH="1">
            <a:off x="6627465" y="2290719"/>
            <a:ext cx="3301479"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问题解决</a:t>
            </a: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endParaRPr>
          </a:p>
        </p:txBody>
      </p:sp>
      <p:sp>
        <p:nvSpPr>
          <p:cNvPr id="15" name="Rectangle 28"/>
          <p:cNvSpPr/>
          <p:nvPr>
            <p:custDataLst>
              <p:tags r:id="rId22"/>
            </p:custDataLst>
          </p:nvPr>
        </p:nvSpPr>
        <p:spPr>
          <a:xfrm>
            <a:off x="5798439" y="3011757"/>
            <a:ext cx="4781802" cy="57030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grpSp>
        <p:nvGrpSpPr>
          <p:cNvPr id="16" name="Group 29"/>
          <p:cNvGrpSpPr/>
          <p:nvPr>
            <p:custDataLst>
              <p:tags r:id="rId23"/>
            </p:custDataLst>
          </p:nvPr>
        </p:nvGrpSpPr>
        <p:grpSpPr>
          <a:xfrm>
            <a:off x="5790763" y="3007725"/>
            <a:ext cx="786843" cy="619942"/>
            <a:chOff x="7096152" y="3519614"/>
            <a:chExt cx="807605" cy="636303"/>
          </a:xfrm>
        </p:grpSpPr>
        <p:sp>
          <p:nvSpPr>
            <p:cNvPr id="17" name="Rectangle 30"/>
            <p:cNvSpPr/>
            <p:nvPr>
              <p:custDataLst>
                <p:tags r:id="rId24"/>
              </p:custDataLst>
            </p:nvPr>
          </p:nvSpPr>
          <p:spPr>
            <a:xfrm>
              <a:off x="7104233" y="3519614"/>
              <a:ext cx="799523" cy="589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sp>
          <p:nvSpPr>
            <p:cNvPr id="18" name="Content Placeholder 2"/>
            <p:cNvSpPr txBox="1"/>
            <p:nvPr>
              <p:custDataLst>
                <p:tags r:id="rId25"/>
              </p:custDataLst>
            </p:nvPr>
          </p:nvSpPr>
          <p:spPr>
            <a:xfrm>
              <a:off x="7096152" y="3588887"/>
              <a:ext cx="807605" cy="567030"/>
            </a:xfrm>
            <a:prstGeom prst="rect">
              <a:avLst/>
            </a:prstGeom>
            <a:noFill/>
          </p:spPr>
          <p:txBody>
            <a:bodyPr vert="horz" wrap="square"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rgbClr val="FFFFFF"/>
                  </a:solidFill>
                  <a:latin typeface="微软雅黑" panose="020B0503020204020204" pitchFamily="34" charset="-122"/>
                  <a:ea typeface="微软雅黑" panose="020B0503020204020204" pitchFamily="34" charset="-122"/>
                </a:rPr>
                <a:t>04</a:t>
              </a:r>
              <a:endParaRPr lang="en-US" sz="2800" dirty="0" smtClean="0">
                <a:solidFill>
                  <a:srgbClr val="FFFFFF"/>
                </a:solidFill>
                <a:latin typeface="微软雅黑" panose="020B0503020204020204" pitchFamily="34" charset="-122"/>
                <a:ea typeface="微软雅黑" panose="020B0503020204020204" pitchFamily="34" charset="-122"/>
              </a:endParaRPr>
            </a:p>
          </p:txBody>
        </p:sp>
      </p:grpSp>
      <p:sp>
        <p:nvSpPr>
          <p:cNvPr id="19" name="TextBox 59"/>
          <p:cNvSpPr>
            <a:spLocks noChangeArrowheads="1"/>
          </p:cNvSpPr>
          <p:nvPr>
            <p:custDataLst>
              <p:tags r:id="rId26"/>
            </p:custDataLst>
          </p:nvPr>
        </p:nvSpPr>
        <p:spPr bwMode="auto">
          <a:xfrm flipH="1">
            <a:off x="6627465" y="3075312"/>
            <a:ext cx="421262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用户界面</a:t>
            </a:r>
            <a:endParaRPr lang="zh-CN"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endParaRPr>
          </a:p>
        </p:txBody>
      </p:sp>
      <p:sp>
        <p:nvSpPr>
          <p:cNvPr id="20" name="Rectangle 28"/>
          <p:cNvSpPr/>
          <p:nvPr>
            <p:custDataLst>
              <p:tags r:id="rId27"/>
            </p:custDataLst>
          </p:nvPr>
        </p:nvSpPr>
        <p:spPr>
          <a:xfrm>
            <a:off x="5798439" y="3790726"/>
            <a:ext cx="4781802" cy="57030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grpSp>
        <p:nvGrpSpPr>
          <p:cNvPr id="21" name="Group 29"/>
          <p:cNvGrpSpPr/>
          <p:nvPr>
            <p:custDataLst>
              <p:tags r:id="rId28"/>
            </p:custDataLst>
          </p:nvPr>
        </p:nvGrpSpPr>
        <p:grpSpPr>
          <a:xfrm>
            <a:off x="5790763" y="3786694"/>
            <a:ext cx="786843" cy="619942"/>
            <a:chOff x="7096152" y="3519614"/>
            <a:chExt cx="807605" cy="636303"/>
          </a:xfrm>
        </p:grpSpPr>
        <p:sp>
          <p:nvSpPr>
            <p:cNvPr id="22" name="Rectangle 30"/>
            <p:cNvSpPr/>
            <p:nvPr>
              <p:custDataLst>
                <p:tags r:id="rId29"/>
              </p:custDataLst>
            </p:nvPr>
          </p:nvSpPr>
          <p:spPr>
            <a:xfrm>
              <a:off x="7104233" y="3519614"/>
              <a:ext cx="799523" cy="589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sp>
          <p:nvSpPr>
            <p:cNvPr id="23" name="Content Placeholder 2"/>
            <p:cNvSpPr txBox="1"/>
            <p:nvPr>
              <p:custDataLst>
                <p:tags r:id="rId30"/>
              </p:custDataLst>
            </p:nvPr>
          </p:nvSpPr>
          <p:spPr>
            <a:xfrm>
              <a:off x="7096152" y="3588887"/>
              <a:ext cx="807605" cy="567030"/>
            </a:xfrm>
            <a:prstGeom prst="rect">
              <a:avLst/>
            </a:prstGeom>
            <a:noFill/>
          </p:spPr>
          <p:txBody>
            <a:bodyPr vert="horz" wrap="square"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rgbClr val="FFFFFF"/>
                  </a:solidFill>
                  <a:latin typeface="微软雅黑" panose="020B0503020204020204" pitchFamily="34" charset="-122"/>
                  <a:ea typeface="微软雅黑" panose="020B0503020204020204" pitchFamily="34" charset="-122"/>
                </a:rPr>
                <a:t>05</a:t>
              </a:r>
              <a:endParaRPr lang="en-US" sz="2800" dirty="0" smtClean="0">
                <a:solidFill>
                  <a:srgbClr val="FFFFFF"/>
                </a:solidFill>
                <a:latin typeface="微软雅黑" panose="020B0503020204020204" pitchFamily="34" charset="-122"/>
                <a:ea typeface="微软雅黑" panose="020B0503020204020204" pitchFamily="34" charset="-122"/>
              </a:endParaRPr>
            </a:p>
          </p:txBody>
        </p:sp>
      </p:grpSp>
      <p:sp>
        <p:nvSpPr>
          <p:cNvPr id="24" name="TextBox 59"/>
          <p:cNvSpPr>
            <a:spLocks noChangeArrowheads="1"/>
          </p:cNvSpPr>
          <p:nvPr>
            <p:custDataLst>
              <p:tags r:id="rId31"/>
            </p:custDataLst>
          </p:nvPr>
        </p:nvSpPr>
        <p:spPr bwMode="auto">
          <a:xfrm flipH="1">
            <a:off x="6627465" y="3854281"/>
            <a:ext cx="350789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结果呈现</a:t>
            </a: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endParaRPr>
          </a:p>
        </p:txBody>
      </p:sp>
      <p:sp>
        <p:nvSpPr>
          <p:cNvPr id="14" name="Rectangle 28"/>
          <p:cNvSpPr/>
          <p:nvPr>
            <p:custDataLst>
              <p:tags r:id="rId32"/>
            </p:custDataLst>
          </p:nvPr>
        </p:nvSpPr>
        <p:spPr>
          <a:xfrm>
            <a:off x="5790565" y="4514577"/>
            <a:ext cx="4781802" cy="57030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28" name="Group 29"/>
          <p:cNvGrpSpPr/>
          <p:nvPr>
            <p:custDataLst>
              <p:tags r:id="rId33"/>
            </p:custDataLst>
          </p:nvPr>
        </p:nvGrpSpPr>
        <p:grpSpPr>
          <a:xfrm>
            <a:off x="5790763" y="4519543"/>
            <a:ext cx="786843" cy="619942"/>
            <a:chOff x="7096152" y="3519614"/>
            <a:chExt cx="807605" cy="636303"/>
          </a:xfrm>
        </p:grpSpPr>
        <p:sp>
          <p:nvSpPr>
            <p:cNvPr id="29" name="Rectangle 30"/>
            <p:cNvSpPr/>
            <p:nvPr>
              <p:custDataLst>
                <p:tags r:id="rId34"/>
              </p:custDataLst>
            </p:nvPr>
          </p:nvSpPr>
          <p:spPr>
            <a:xfrm>
              <a:off x="7104233" y="3519614"/>
              <a:ext cx="799523" cy="589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sp>
          <p:nvSpPr>
            <p:cNvPr id="30" name="Content Placeholder 2"/>
            <p:cNvSpPr txBox="1"/>
            <p:nvPr>
              <p:custDataLst>
                <p:tags r:id="rId35"/>
              </p:custDataLst>
            </p:nvPr>
          </p:nvSpPr>
          <p:spPr>
            <a:xfrm>
              <a:off x="7096152" y="3588887"/>
              <a:ext cx="807605" cy="567030"/>
            </a:xfrm>
            <a:prstGeom prst="rect">
              <a:avLst/>
            </a:prstGeom>
            <a:noFill/>
          </p:spPr>
          <p:txBody>
            <a:bodyPr vert="horz" wrap="square"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rgbClr val="FFFFFF"/>
                  </a:solidFill>
                  <a:latin typeface="微软雅黑" panose="020B0503020204020204" pitchFamily="34" charset="-122"/>
                  <a:ea typeface="微软雅黑" panose="020B0503020204020204" pitchFamily="34" charset="-122"/>
                </a:rPr>
                <a:t>06</a:t>
              </a:r>
              <a:endParaRPr lang="en-US" sz="2800" dirty="0" smtClean="0">
                <a:solidFill>
                  <a:srgbClr val="FFFFFF"/>
                </a:solidFill>
                <a:latin typeface="微软雅黑" panose="020B0503020204020204" pitchFamily="34" charset="-122"/>
                <a:ea typeface="微软雅黑" panose="020B0503020204020204" pitchFamily="34" charset="-122"/>
              </a:endParaRPr>
            </a:p>
          </p:txBody>
        </p:sp>
      </p:grpSp>
      <p:sp>
        <p:nvSpPr>
          <p:cNvPr id="31" name="TextBox 59"/>
          <p:cNvSpPr>
            <a:spLocks noChangeArrowheads="1"/>
          </p:cNvSpPr>
          <p:nvPr>
            <p:custDataLst>
              <p:tags r:id="rId36"/>
            </p:custDataLst>
          </p:nvPr>
        </p:nvSpPr>
        <p:spPr bwMode="auto">
          <a:xfrm flipH="1">
            <a:off x="6643213" y="4614128"/>
            <a:ext cx="350789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总结</a:t>
            </a: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0-#ppt_w/2"/>
                                          </p:val>
                                        </p:tav>
                                        <p:tav tm="100000">
                                          <p:val>
                                            <p:strVal val="#ppt_x"/>
                                          </p:val>
                                        </p:tav>
                                      </p:tavLst>
                                    </p:anim>
                                    <p:anim calcmode="lin" valueType="num">
                                      <p:cBhvr additive="base">
                                        <p:cTn id="13" dur="500" fill="hold"/>
                                        <p:tgtEl>
                                          <p:spTgt spid="3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16" presetClass="entr" presetSubtype="21" fill="hold" nodeType="withEffect">
                                  <p:stCondLst>
                                    <p:cond delay="75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par>
                                <p:cTn id="23" presetID="16" presetClass="entr" presetSubtype="21" fill="hold" nodeType="withEffect">
                                  <p:stCondLst>
                                    <p:cond delay="750"/>
                                  </p:stCondLst>
                                  <p:childTnLst>
                                    <p:set>
                                      <p:cBhvr>
                                        <p:cTn id="24" dur="1" fill="hold">
                                          <p:stCondLst>
                                            <p:cond delay="0"/>
                                          </p:stCondLst>
                                        </p:cTn>
                                        <p:tgtEl>
                                          <p:spTgt spid="37"/>
                                        </p:tgtEl>
                                        <p:attrNameLst>
                                          <p:attrName>style.visibility</p:attrName>
                                        </p:attrNameLst>
                                      </p:cBhvr>
                                      <p:to>
                                        <p:strVal val="visible"/>
                                      </p:to>
                                    </p:set>
                                    <p:animEffect transition="in" filter="barn(inVertical)">
                                      <p:cBhvr>
                                        <p:cTn id="25" dur="500"/>
                                        <p:tgtEl>
                                          <p:spTgt spid="37"/>
                                        </p:tgtEl>
                                      </p:cBhvr>
                                    </p:animEffect>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1000"/>
                                        <p:tgtEl>
                                          <p:spTgt spid="38"/>
                                        </p:tgtEl>
                                      </p:cBhvr>
                                    </p:animEffect>
                                    <p:anim calcmode="lin" valueType="num">
                                      <p:cBhvr>
                                        <p:cTn id="30" dur="1000" fill="hold"/>
                                        <p:tgtEl>
                                          <p:spTgt spid="38"/>
                                        </p:tgtEl>
                                        <p:attrNameLst>
                                          <p:attrName>ppt_x</p:attrName>
                                        </p:attrNameLst>
                                      </p:cBhvr>
                                      <p:tavLst>
                                        <p:tav tm="0">
                                          <p:val>
                                            <p:strVal val="#ppt_x"/>
                                          </p:val>
                                        </p:tav>
                                        <p:tav tm="100000">
                                          <p:val>
                                            <p:strVal val="#ppt_x"/>
                                          </p:val>
                                        </p:tav>
                                      </p:tavLst>
                                    </p:anim>
                                    <p:anim calcmode="lin" valueType="num">
                                      <p:cBhvr>
                                        <p:cTn id="31" dur="1000" fill="hold"/>
                                        <p:tgtEl>
                                          <p:spTgt spid="38"/>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childTnLst>
                          </p:cTn>
                        </p:par>
                        <p:par>
                          <p:cTn id="36" fill="hold">
                            <p:stCondLst>
                              <p:cond delay="35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par>
                          <p:cTn id="40" fill="hold">
                            <p:stCondLst>
                              <p:cond delay="4000"/>
                            </p:stCondLst>
                            <p:childTnLst>
                              <p:par>
                                <p:cTn id="41" presetID="42"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1000"/>
                                        <p:tgtEl>
                                          <p:spTgt spid="43"/>
                                        </p:tgtEl>
                                      </p:cBhvr>
                                    </p:animEffect>
                                    <p:anim calcmode="lin" valueType="num">
                                      <p:cBhvr>
                                        <p:cTn id="44" dur="1000" fill="hold"/>
                                        <p:tgtEl>
                                          <p:spTgt spid="43"/>
                                        </p:tgtEl>
                                        <p:attrNameLst>
                                          <p:attrName>ppt_x</p:attrName>
                                        </p:attrNameLst>
                                      </p:cBhvr>
                                      <p:tavLst>
                                        <p:tav tm="0">
                                          <p:val>
                                            <p:strVal val="#ppt_x"/>
                                          </p:val>
                                        </p:tav>
                                        <p:tav tm="100000">
                                          <p:val>
                                            <p:strVal val="#ppt_x"/>
                                          </p:val>
                                        </p:tav>
                                      </p:tavLst>
                                    </p:anim>
                                    <p:anim calcmode="lin" valueType="num">
                                      <p:cBhvr>
                                        <p:cTn id="45" dur="1000" fill="hold"/>
                                        <p:tgtEl>
                                          <p:spTgt spid="43"/>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22" presetClass="entr" presetSubtype="8"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left)">
                                      <p:cBhvr>
                                        <p:cTn id="49" dur="500"/>
                                        <p:tgtEl>
                                          <p:spTgt spid="3"/>
                                        </p:tgtEl>
                                      </p:cBhvr>
                                    </p:animEffect>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500"/>
                                        <p:tgtEl>
                                          <p:spTgt spid="5"/>
                                        </p:tgtEl>
                                      </p:cBhvr>
                                    </p:animEffect>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left)">
                                      <p:cBhvr>
                                        <p:cTn id="63" dur="500"/>
                                        <p:tgtEl>
                                          <p:spTgt spid="9"/>
                                        </p:tgtEl>
                                      </p:cBhvr>
                                    </p:animEffect>
                                  </p:childTnLst>
                                </p:cTn>
                              </p:par>
                            </p:childTnLst>
                          </p:cTn>
                        </p:par>
                        <p:par>
                          <p:cTn id="64" fill="hold">
                            <p:stCondLst>
                              <p:cond delay="7500"/>
                            </p:stCondLst>
                            <p:childTnLst>
                              <p:par>
                                <p:cTn id="65" presetID="22" presetClass="entr" presetSubtype="8"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500"/>
                                        <p:tgtEl>
                                          <p:spTgt spid="10"/>
                                        </p:tgtEl>
                                      </p:cBhvr>
                                    </p:animEffect>
                                  </p:childTnLst>
                                </p:cTn>
                              </p:par>
                            </p:childTnLst>
                          </p:cTn>
                        </p:par>
                        <p:par>
                          <p:cTn id="68" fill="hold">
                            <p:stCondLst>
                              <p:cond delay="8000"/>
                            </p:stCondLst>
                            <p:childTnLst>
                              <p:par>
                                <p:cTn id="69" presetID="42" presetClass="entr" presetSubtype="0"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1000" fill="hold"/>
                                        <p:tgtEl>
                                          <p:spTgt spid="13"/>
                                        </p:tgtEl>
                                        <p:attrNameLst>
                                          <p:attrName>ppt_y</p:attrName>
                                        </p:attrNameLst>
                                      </p:cBhvr>
                                      <p:tavLst>
                                        <p:tav tm="0">
                                          <p:val>
                                            <p:strVal val="#ppt_y+.1"/>
                                          </p:val>
                                        </p:tav>
                                        <p:tav tm="100000">
                                          <p:val>
                                            <p:strVal val="#ppt_y"/>
                                          </p:val>
                                        </p:tav>
                                      </p:tavLst>
                                    </p:anim>
                                  </p:childTnLst>
                                </p:cTn>
                              </p:par>
                            </p:childTnLst>
                          </p:cTn>
                        </p:par>
                        <p:par>
                          <p:cTn id="74" fill="hold">
                            <p:stCondLst>
                              <p:cond delay="9000"/>
                            </p:stCondLst>
                            <p:childTnLst>
                              <p:par>
                                <p:cTn id="75" presetID="22" presetClass="entr" presetSubtype="8"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500"/>
                                        <p:tgtEl>
                                          <p:spTgt spid="15"/>
                                        </p:tgtEl>
                                      </p:cBhvr>
                                    </p:animEffect>
                                  </p:childTnLst>
                                </p:cTn>
                              </p:par>
                            </p:childTnLst>
                          </p:cTn>
                        </p:par>
                        <p:par>
                          <p:cTn id="78" fill="hold">
                            <p:stCondLst>
                              <p:cond delay="9500"/>
                            </p:stCondLst>
                            <p:childTnLst>
                              <p:par>
                                <p:cTn id="79" presetID="22" presetClass="entr" presetSubtype="8" fill="hold" nodeType="after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left)">
                                      <p:cBhvr>
                                        <p:cTn id="81" dur="500"/>
                                        <p:tgtEl>
                                          <p:spTgt spid="16"/>
                                        </p:tgtEl>
                                      </p:cBhvr>
                                    </p:animEffect>
                                  </p:childTnLst>
                                </p:cTn>
                              </p:par>
                            </p:childTnLst>
                          </p:cTn>
                        </p:par>
                        <p:par>
                          <p:cTn id="82" fill="hold">
                            <p:stCondLst>
                              <p:cond delay="10000"/>
                            </p:stCondLst>
                            <p:childTnLst>
                              <p:par>
                                <p:cTn id="83" presetID="42" presetClass="entr" presetSubtype="0"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1000"/>
                                        <p:tgtEl>
                                          <p:spTgt spid="19"/>
                                        </p:tgtEl>
                                      </p:cBhvr>
                                    </p:animEffect>
                                    <p:anim calcmode="lin" valueType="num">
                                      <p:cBhvr>
                                        <p:cTn id="86" dur="1000" fill="hold"/>
                                        <p:tgtEl>
                                          <p:spTgt spid="19"/>
                                        </p:tgtEl>
                                        <p:attrNameLst>
                                          <p:attrName>ppt_x</p:attrName>
                                        </p:attrNameLst>
                                      </p:cBhvr>
                                      <p:tavLst>
                                        <p:tav tm="0">
                                          <p:val>
                                            <p:strVal val="#ppt_x"/>
                                          </p:val>
                                        </p:tav>
                                        <p:tav tm="100000">
                                          <p:val>
                                            <p:strVal val="#ppt_x"/>
                                          </p:val>
                                        </p:tav>
                                      </p:tavLst>
                                    </p:anim>
                                    <p:anim calcmode="lin" valueType="num">
                                      <p:cBhvr>
                                        <p:cTn id="87" dur="1000" fill="hold"/>
                                        <p:tgtEl>
                                          <p:spTgt spid="19"/>
                                        </p:tgtEl>
                                        <p:attrNameLst>
                                          <p:attrName>ppt_y</p:attrName>
                                        </p:attrNameLst>
                                      </p:cBhvr>
                                      <p:tavLst>
                                        <p:tav tm="0">
                                          <p:val>
                                            <p:strVal val="#ppt_y+.1"/>
                                          </p:val>
                                        </p:tav>
                                        <p:tav tm="100000">
                                          <p:val>
                                            <p:strVal val="#ppt_y"/>
                                          </p:val>
                                        </p:tav>
                                      </p:tavLst>
                                    </p:anim>
                                  </p:childTnLst>
                                </p:cTn>
                              </p:par>
                            </p:childTnLst>
                          </p:cTn>
                        </p:par>
                        <p:par>
                          <p:cTn id="88" fill="hold">
                            <p:stCondLst>
                              <p:cond delay="11000"/>
                            </p:stCondLst>
                            <p:childTnLst>
                              <p:par>
                                <p:cTn id="89" presetID="22" presetClass="entr" presetSubtype="8" fill="hold" grpId="0" nodeType="after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wipe(left)">
                                      <p:cBhvr>
                                        <p:cTn id="91" dur="500"/>
                                        <p:tgtEl>
                                          <p:spTgt spid="20"/>
                                        </p:tgtEl>
                                      </p:cBhvr>
                                    </p:animEffect>
                                  </p:childTnLst>
                                </p:cTn>
                              </p:par>
                            </p:childTnLst>
                          </p:cTn>
                        </p:par>
                        <p:par>
                          <p:cTn id="92" fill="hold">
                            <p:stCondLst>
                              <p:cond delay="11500"/>
                            </p:stCondLst>
                            <p:childTnLst>
                              <p:par>
                                <p:cTn id="93" presetID="22" presetClass="entr" presetSubtype="8" fill="hold"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wipe(left)">
                                      <p:cBhvr>
                                        <p:cTn id="95" dur="500"/>
                                        <p:tgtEl>
                                          <p:spTgt spid="21"/>
                                        </p:tgtEl>
                                      </p:cBhvr>
                                    </p:animEffect>
                                  </p:childTnLst>
                                </p:cTn>
                              </p:par>
                            </p:childTnLst>
                          </p:cTn>
                        </p:par>
                        <p:par>
                          <p:cTn id="96" fill="hold">
                            <p:stCondLst>
                              <p:cond delay="12000"/>
                            </p:stCondLst>
                            <p:childTnLst>
                              <p:par>
                                <p:cTn id="97" presetID="42" presetClass="entr" presetSubtype="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fade">
                                      <p:cBhvr>
                                        <p:cTn id="99" dur="1000"/>
                                        <p:tgtEl>
                                          <p:spTgt spid="24"/>
                                        </p:tgtEl>
                                      </p:cBhvr>
                                    </p:animEffect>
                                    <p:anim calcmode="lin" valueType="num">
                                      <p:cBhvr>
                                        <p:cTn id="100" dur="1000" fill="hold"/>
                                        <p:tgtEl>
                                          <p:spTgt spid="24"/>
                                        </p:tgtEl>
                                        <p:attrNameLst>
                                          <p:attrName>ppt_x</p:attrName>
                                        </p:attrNameLst>
                                      </p:cBhvr>
                                      <p:tavLst>
                                        <p:tav tm="0">
                                          <p:val>
                                            <p:strVal val="#ppt_x"/>
                                          </p:val>
                                        </p:tav>
                                        <p:tav tm="100000">
                                          <p:val>
                                            <p:strVal val="#ppt_x"/>
                                          </p:val>
                                        </p:tav>
                                      </p:tavLst>
                                    </p:anim>
                                    <p:anim calcmode="lin" valueType="num">
                                      <p:cBhvr>
                                        <p:cTn id="101" dur="1000" fill="hold"/>
                                        <p:tgtEl>
                                          <p:spTgt spid="24"/>
                                        </p:tgtEl>
                                        <p:attrNameLst>
                                          <p:attrName>ppt_y</p:attrName>
                                        </p:attrNameLst>
                                      </p:cBhvr>
                                      <p:tavLst>
                                        <p:tav tm="0">
                                          <p:val>
                                            <p:strVal val="#ppt_y+.1"/>
                                          </p:val>
                                        </p:tav>
                                        <p:tav tm="100000">
                                          <p:val>
                                            <p:strVal val="#ppt_y"/>
                                          </p:val>
                                        </p:tav>
                                      </p:tavLst>
                                    </p:anim>
                                  </p:childTnLst>
                                </p:cTn>
                              </p:par>
                            </p:childTnLst>
                          </p:cTn>
                        </p:par>
                        <p:par>
                          <p:cTn id="102" fill="hold">
                            <p:stCondLst>
                              <p:cond delay="13000"/>
                            </p:stCondLst>
                            <p:childTnLst>
                              <p:par>
                                <p:cTn id="103" presetID="22" presetClass="entr" presetSubtype="8" fill="hold" grpId="0" nodeType="after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left)">
                                      <p:cBhvr>
                                        <p:cTn id="105" dur="500"/>
                                        <p:tgtEl>
                                          <p:spTgt spid="14"/>
                                        </p:tgtEl>
                                      </p:cBhvr>
                                    </p:animEffect>
                                  </p:childTnLst>
                                </p:cTn>
                              </p:par>
                            </p:childTnLst>
                          </p:cTn>
                        </p:par>
                        <p:par>
                          <p:cTn id="106" fill="hold">
                            <p:stCondLst>
                              <p:cond delay="13500"/>
                            </p:stCondLst>
                            <p:childTnLst>
                              <p:par>
                                <p:cTn id="107" presetID="22" presetClass="entr" presetSubtype="8"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wipe(left)">
                                      <p:cBhvr>
                                        <p:cTn id="109" dur="500"/>
                                        <p:tgtEl>
                                          <p:spTgt spid="28"/>
                                        </p:tgtEl>
                                      </p:cBhvr>
                                    </p:animEffect>
                                  </p:childTnLst>
                                </p:cTn>
                              </p:par>
                            </p:childTnLst>
                          </p:cTn>
                        </p:par>
                        <p:par>
                          <p:cTn id="110" fill="hold">
                            <p:stCondLst>
                              <p:cond delay="14000"/>
                            </p:stCondLst>
                            <p:childTnLst>
                              <p:par>
                                <p:cTn id="111" presetID="42" presetClass="entr" presetSubtype="0" fill="hold" grpId="0" nodeType="afterEffect">
                                  <p:stCondLst>
                                    <p:cond delay="0"/>
                                  </p:stCondLst>
                                  <p:childTnLst>
                                    <p:set>
                                      <p:cBhvr>
                                        <p:cTn id="112" dur="1" fill="hold">
                                          <p:stCondLst>
                                            <p:cond delay="0"/>
                                          </p:stCondLst>
                                        </p:cTn>
                                        <p:tgtEl>
                                          <p:spTgt spid="31"/>
                                        </p:tgtEl>
                                        <p:attrNameLst>
                                          <p:attrName>style.visibility</p:attrName>
                                        </p:attrNameLst>
                                      </p:cBhvr>
                                      <p:to>
                                        <p:strVal val="visible"/>
                                      </p:to>
                                    </p:set>
                                    <p:animEffect transition="in" filter="fade">
                                      <p:cBhvr>
                                        <p:cTn id="113" dur="1000"/>
                                        <p:tgtEl>
                                          <p:spTgt spid="31"/>
                                        </p:tgtEl>
                                      </p:cBhvr>
                                    </p:animEffect>
                                    <p:anim calcmode="lin" valueType="num">
                                      <p:cBhvr>
                                        <p:cTn id="114" dur="1000" fill="hold"/>
                                        <p:tgtEl>
                                          <p:spTgt spid="31"/>
                                        </p:tgtEl>
                                        <p:attrNameLst>
                                          <p:attrName>ppt_x</p:attrName>
                                        </p:attrNameLst>
                                      </p:cBhvr>
                                      <p:tavLst>
                                        <p:tav tm="0">
                                          <p:val>
                                            <p:strVal val="#ppt_x"/>
                                          </p:val>
                                        </p:tav>
                                        <p:tav tm="100000">
                                          <p:val>
                                            <p:strVal val="#ppt_x"/>
                                          </p:val>
                                        </p:tav>
                                      </p:tavLst>
                                    </p:anim>
                                    <p:anim calcmode="lin" valueType="num">
                                      <p:cBhvr>
                                        <p:cTn id="11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2" grpId="0" bldLvl="0" animBg="1"/>
      <p:bldP spid="38" grpId="0"/>
      <p:bldP spid="39" grpId="0" bldLvl="0" animBg="1"/>
      <p:bldP spid="43" grpId="0"/>
      <p:bldP spid="3" grpId="0" bldLvl="0" animBg="1"/>
      <p:bldP spid="8" grpId="0"/>
      <p:bldP spid="9" grpId="0" bldLvl="0" animBg="1"/>
      <p:bldP spid="13" grpId="0"/>
      <p:bldP spid="15" grpId="0" bldLvl="0" animBg="1"/>
      <p:bldP spid="19" grpId="0"/>
      <p:bldP spid="20" grpId="0" bldLvl="0" animBg="1"/>
      <p:bldP spid="24" grpId="0"/>
      <p:bldP spid="14" grpId="0" bldLvl="0" animBg="1"/>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00" y="190500"/>
            <a:ext cx="4638040" cy="504190"/>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pitchFamily="34" charset="-122"/>
                <a:ea typeface="微软雅黑" panose="020B0503020204020204" pitchFamily="34" charset="-122"/>
                <a:sym typeface="+mn-ea"/>
              </a:rPr>
              <a:t>遇到的具体问题及对策</a:t>
            </a:r>
            <a:endParaRPr lang="zh-CN" altLang="en-US">
              <a:solidFill>
                <a:schemeClr val="bg1"/>
              </a:solidFill>
              <a:sym typeface="+mn-ea"/>
            </a:endParaRPr>
          </a:p>
        </p:txBody>
      </p:sp>
      <p:sp>
        <p:nvSpPr>
          <p:cNvPr id="34" name="矩形 17"/>
          <p:cNvSpPr/>
          <p:nvPr>
            <p:custDataLst>
              <p:tags r:id="rId2"/>
            </p:custDataLst>
          </p:nvPr>
        </p:nvSpPr>
        <p:spPr>
          <a:xfrm>
            <a:off x="3985895" y="188595"/>
            <a:ext cx="8208010" cy="50800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35"/>
          <p:cNvSpPr txBox="1"/>
          <p:nvPr/>
        </p:nvSpPr>
        <p:spPr>
          <a:xfrm>
            <a:off x="9839325" y="264795"/>
            <a:ext cx="2865755" cy="330835"/>
          </a:xfrm>
          <a:prstGeom prst="rect">
            <a:avLst/>
          </a:prstGeom>
          <a:noFill/>
        </p:spPr>
        <p:txBody>
          <a:bodyPr wrap="square" rtlCol="0">
            <a:spAutoFit/>
          </a:bodyPr>
          <a:lstStyle/>
          <a:p>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06</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总结</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7" name="组合 6"/>
          <p:cNvGrpSpPr/>
          <p:nvPr>
            <p:custDataLst>
              <p:tags r:id="rId3"/>
            </p:custDataLst>
          </p:nvPr>
        </p:nvGrpSpPr>
        <p:grpSpPr>
          <a:xfrm>
            <a:off x="406643" y="1124287"/>
            <a:ext cx="6918249" cy="659402"/>
            <a:chOff x="857249" y="1714500"/>
            <a:chExt cx="5328592" cy="507885"/>
          </a:xfrm>
        </p:grpSpPr>
        <p:sp>
          <p:nvSpPr>
            <p:cNvPr id="8" name="五边形 7"/>
            <p:cNvSpPr/>
            <p:nvPr>
              <p:custDataLst>
                <p:tags r:id="rId4"/>
              </p:custDataLst>
            </p:nvPr>
          </p:nvSpPr>
          <p:spPr>
            <a:xfrm>
              <a:off x="857249" y="1714500"/>
              <a:ext cx="1903856" cy="50006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 name="矩形 8"/>
            <p:cNvSpPr/>
            <p:nvPr>
              <p:custDataLst>
                <p:tags r:id="rId5"/>
              </p:custDataLst>
            </p:nvPr>
          </p:nvSpPr>
          <p:spPr>
            <a:xfrm>
              <a:off x="2928567" y="1743076"/>
              <a:ext cx="3257274" cy="479309"/>
            </a:xfrm>
            <a:prstGeom prst="rect">
              <a:avLst/>
            </a:prstGeom>
          </p:spPr>
          <p:txBody>
            <a:bodyPr wrap="square" lIns="68580" tIns="34290" rIns="68580" bIns="34290">
              <a:spAutoFit/>
            </a:bodyPr>
            <a:lstStyle/>
            <a:p>
              <a:pPr marL="171450" indent="-171450">
                <a:spcBef>
                  <a:spcPts val="840"/>
                </a:spcBef>
                <a:spcAft>
                  <a:spcPts val="840"/>
                </a:spcAft>
                <a:buFont typeface="Arial" panose="020B0604020202020204" pitchFamily="34" charset="0"/>
                <a:buChar char="•"/>
              </a:pPr>
              <a:r>
                <a:rPr lang="en-US" altLang="zh-CN" dirty="0" smtClean="0">
                  <a:latin typeface="微软雅黑" panose="020B0503020204020204" pitchFamily="34" charset="-122"/>
                  <a:ea typeface="微软雅黑" panose="020B0503020204020204" pitchFamily="34" charset="-122"/>
                </a:rPr>
                <a:t> </a:t>
              </a:r>
              <a:r>
                <a:rPr lang="zh-CN" dirty="0" smtClean="0">
                  <a:solidFill>
                    <a:srgbClr val="C00000"/>
                  </a:solidFill>
                  <a:latin typeface="微软雅黑" panose="020B0503020204020204" pitchFamily="34" charset="-122"/>
                  <a:ea typeface="微软雅黑" panose="020B0503020204020204" pitchFamily="34" charset="-122"/>
                </a:rPr>
                <a:t>英文字符混杂，全角减号，全角空格</a:t>
              </a:r>
              <a:r>
                <a:rPr lang="zh-CN" dirty="0" smtClean="0">
                  <a:latin typeface="微软雅黑" panose="020B0503020204020204" pitchFamily="34" charset="-122"/>
                  <a:ea typeface="微软雅黑" panose="020B0503020204020204" pitchFamily="34" charset="-122"/>
                </a:rPr>
                <a:t>等</a:t>
              </a:r>
              <a:r>
                <a:rPr dirty="0" smtClean="0">
                  <a:latin typeface="微软雅黑" panose="020B0503020204020204" pitchFamily="34" charset="-122"/>
                  <a:ea typeface="微软雅黑" panose="020B0503020204020204" pitchFamily="34" charset="-122"/>
                </a:rPr>
                <a:t>特殊符号</a:t>
              </a:r>
              <a:r>
                <a:rPr lang="zh-CN" dirty="0" smtClean="0">
                  <a:latin typeface="微软雅黑" panose="020B0503020204020204" pitchFamily="34" charset="-122"/>
                  <a:ea typeface="微软雅黑" panose="020B0503020204020204" pitchFamily="34" charset="-122"/>
                </a:rPr>
                <a:t>的</a:t>
              </a:r>
              <a:r>
                <a:rPr dirty="0" smtClean="0">
                  <a:latin typeface="微软雅黑" panose="020B0503020204020204" pitchFamily="34" charset="-122"/>
                  <a:ea typeface="微软雅黑" panose="020B0503020204020204" pitchFamily="34" charset="-122"/>
                </a:rPr>
                <a:t>处理</a:t>
              </a:r>
              <a:r>
                <a:rPr lang="zh-CN" dirty="0" smtClean="0">
                  <a:latin typeface="微软雅黑" panose="020B0503020204020204" pitchFamily="34" charset="-122"/>
                  <a:ea typeface="微软雅黑" panose="020B0503020204020204" pitchFamily="34" charset="-122"/>
                </a:rPr>
                <a:t>。</a:t>
              </a:r>
              <a:endParaRPr lang="zh-CN" dirty="0" smtClean="0">
                <a:latin typeface="微软雅黑" panose="020B0503020204020204" pitchFamily="34" charset="-122"/>
                <a:ea typeface="微软雅黑" panose="020B0503020204020204" pitchFamily="34" charset="-122"/>
              </a:endParaRPr>
            </a:p>
          </p:txBody>
        </p:sp>
        <p:sp>
          <p:nvSpPr>
            <p:cNvPr id="10" name="矩形 9"/>
            <p:cNvSpPr/>
            <p:nvPr>
              <p:custDataLst>
                <p:tags r:id="rId6"/>
              </p:custDataLst>
            </p:nvPr>
          </p:nvSpPr>
          <p:spPr>
            <a:xfrm>
              <a:off x="1345847" y="1739159"/>
              <a:ext cx="888190" cy="431867"/>
            </a:xfrm>
            <a:prstGeom prst="rect">
              <a:avLst/>
            </a:prstGeom>
          </p:spPr>
          <p:txBody>
            <a:bodyPr wrap="none" lIns="68580" tIns="34290" rIns="68580" bIns="34290">
              <a:spAutoFit/>
            </a:bodyPr>
            <a:lstStyle/>
            <a:p>
              <a:pPr algn="ctr"/>
              <a:r>
                <a:rPr lang="zh-CN" sz="1600" dirty="0">
                  <a:solidFill>
                    <a:schemeClr val="bg1"/>
                  </a:solidFill>
                  <a:latin typeface="微软雅黑" panose="020B0503020204020204" pitchFamily="34" charset="-122"/>
                  <a:ea typeface="微软雅黑" panose="020B0503020204020204" pitchFamily="34" charset="-122"/>
                </a:rPr>
                <a:t>分词和</a:t>
              </a:r>
              <a:endParaRPr lang="zh-CN" sz="1600" dirty="0">
                <a:solidFill>
                  <a:schemeClr val="bg1"/>
                </a:solidFill>
                <a:latin typeface="微软雅黑" panose="020B0503020204020204" pitchFamily="34" charset="-122"/>
                <a:ea typeface="微软雅黑" panose="020B0503020204020204" pitchFamily="34" charset="-122"/>
              </a:endParaRPr>
            </a:p>
            <a:p>
              <a:pPr algn="ctr"/>
              <a:r>
                <a:rPr lang="zh-CN" sz="1600" dirty="0">
                  <a:solidFill>
                    <a:schemeClr val="bg1"/>
                  </a:solidFill>
                  <a:latin typeface="微软雅黑" panose="020B0503020204020204" pitchFamily="34" charset="-122"/>
                  <a:ea typeface="微软雅黑" panose="020B0503020204020204" pitchFamily="34" charset="-122"/>
                </a:rPr>
                <a:t>删除停用词</a:t>
              </a:r>
              <a:endParaRPr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custDataLst>
              <p:tags r:id="rId7"/>
            </p:custDataLst>
          </p:nvPr>
        </p:nvGrpSpPr>
        <p:grpSpPr>
          <a:xfrm>
            <a:off x="402833" y="2366561"/>
            <a:ext cx="7094220" cy="663575"/>
            <a:chOff x="857249" y="3248944"/>
            <a:chExt cx="5464129" cy="511100"/>
          </a:xfrm>
        </p:grpSpPr>
        <p:sp>
          <p:nvSpPr>
            <p:cNvPr id="16" name="五边形 15"/>
            <p:cNvSpPr/>
            <p:nvPr>
              <p:custDataLst>
                <p:tags r:id="rId8"/>
              </p:custDataLst>
            </p:nvPr>
          </p:nvSpPr>
          <p:spPr>
            <a:xfrm>
              <a:off x="857249" y="3248944"/>
              <a:ext cx="1903856" cy="50006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custDataLst>
                <p:tags r:id="rId9"/>
              </p:custDataLst>
            </p:nvPr>
          </p:nvSpPr>
          <p:spPr>
            <a:xfrm>
              <a:off x="2928551" y="3280735"/>
              <a:ext cx="3392827" cy="479309"/>
            </a:xfrm>
            <a:prstGeom prst="rect">
              <a:avLst/>
            </a:prstGeom>
          </p:spPr>
          <p:txBody>
            <a:bodyPr wrap="square" lIns="68580" tIns="34290" rIns="68580" bIns="34290">
              <a:spAutoFit/>
            </a:bodyPr>
            <a:lstStyle/>
            <a:p>
              <a:pPr marL="285750" indent="-285750">
                <a:spcBef>
                  <a:spcPts val="840"/>
                </a:spcBef>
                <a:spcAft>
                  <a:spcPts val="840"/>
                </a:spcAft>
                <a:buFont typeface="Arial" panose="020B0604020202020204" pitchFamily="34" charset="0"/>
                <a:buChar char="•"/>
              </a:pPr>
              <a:r>
                <a:rPr lang="en-US" altLang="zh-CN" sz="1600" dirty="0" smtClean="0">
                  <a:solidFill>
                    <a:schemeClr val="tx1">
                      <a:lumMod val="95000"/>
                      <a:lumOff val="5000"/>
                    </a:schemeClr>
                  </a:solidFill>
                  <a:latin typeface="微软雅黑" panose="020B0503020204020204" pitchFamily="34" charset="-122"/>
                  <a:ea typeface="微软雅黑" panose="020B0503020204020204" pitchFamily="34" charset="-122"/>
                  <a:sym typeface="+mn-ea"/>
                </a:rPr>
                <a:t> </a:t>
              </a:r>
              <a:r>
                <a:rPr lang="zh-CN" altLang="en-US" dirty="0" smtClean="0">
                  <a:solidFill>
                    <a:schemeClr val="tx1"/>
                  </a:solidFill>
                  <a:latin typeface="微软雅黑" panose="020B0503020204020204" pitchFamily="34" charset="-122"/>
                  <a:ea typeface="微软雅黑" panose="020B0503020204020204" pitchFamily="34" charset="-122"/>
                </a:rPr>
                <a:t>尝试一元模型、二元模型，</a:t>
              </a:r>
              <a:r>
                <a:rPr lang="zh-CN" altLang="en-US" dirty="0" smtClean="0">
                  <a:solidFill>
                    <a:schemeClr val="tx1"/>
                  </a:solidFill>
                  <a:latin typeface="微软雅黑" panose="020B0503020204020204" pitchFamily="34" charset="-122"/>
                  <a:ea typeface="微软雅黑" panose="020B0503020204020204" pitchFamily="34" charset="-122"/>
                  <a:sym typeface="+mn-ea"/>
                </a:rPr>
                <a:t>二元模型</a:t>
              </a:r>
              <a:r>
                <a:rPr lang="zh-CN" altLang="en-US" dirty="0" smtClean="0">
                  <a:solidFill>
                    <a:schemeClr val="tx1">
                      <a:lumMod val="95000"/>
                      <a:lumOff val="5000"/>
                    </a:schemeClr>
                  </a:solidFill>
                  <a:latin typeface="微软雅黑" panose="020B0503020204020204" pitchFamily="34" charset="-122"/>
                  <a:ea typeface="微软雅黑" panose="020B0503020204020204" pitchFamily="34" charset="-122"/>
                  <a:sym typeface="+mn-ea"/>
                </a:rPr>
                <a:t>效果较差，</a:t>
              </a:r>
              <a:r>
                <a:rPr lang="zh-CN" altLang="en-US" dirty="0" smtClean="0">
                  <a:latin typeface="微软雅黑" panose="020B0503020204020204" pitchFamily="34" charset="-122"/>
                  <a:ea typeface="微软雅黑" panose="020B0503020204020204" pitchFamily="34" charset="-122"/>
                </a:rPr>
                <a:t>决定使用</a:t>
              </a:r>
              <a:r>
                <a:rPr lang="zh-CN" altLang="en-US" dirty="0" smtClean="0">
                  <a:solidFill>
                    <a:srgbClr val="C00000"/>
                  </a:solidFill>
                  <a:latin typeface="微软雅黑" panose="020B0503020204020204" pitchFamily="34" charset="-122"/>
                  <a:ea typeface="微软雅黑" panose="020B0503020204020204" pitchFamily="34" charset="-122"/>
                </a:rPr>
                <a:t>一元模型</a:t>
              </a:r>
              <a:r>
                <a:rPr lang="zh-CN" altLang="en-US" dirty="0" smtClean="0">
                  <a:latin typeface="微软雅黑" panose="020B0503020204020204" pitchFamily="34" charset="-122"/>
                  <a:ea typeface="微软雅黑" panose="020B0503020204020204" pitchFamily="34" charset="-122"/>
                </a:rPr>
                <a:t>。</a:t>
              </a:r>
              <a:endParaRPr lang="zh-CN" altLang="en-US" dirty="0" smtClean="0">
                <a:latin typeface="微软雅黑" panose="020B0503020204020204" pitchFamily="34" charset="-122"/>
                <a:ea typeface="微软雅黑" panose="020B0503020204020204" pitchFamily="34" charset="-122"/>
              </a:endParaRPr>
            </a:p>
          </p:txBody>
        </p:sp>
        <p:sp>
          <p:nvSpPr>
            <p:cNvPr id="18" name="矩形 17"/>
            <p:cNvSpPr/>
            <p:nvPr>
              <p:custDataLst>
                <p:tags r:id="rId10"/>
              </p:custDataLst>
            </p:nvPr>
          </p:nvSpPr>
          <p:spPr>
            <a:xfrm>
              <a:off x="1443336" y="3360476"/>
              <a:ext cx="731681" cy="242100"/>
            </a:xfrm>
            <a:prstGeom prst="rect">
              <a:avLst/>
            </a:prstGeom>
          </p:spPr>
          <p:txBody>
            <a:bodyPr wrap="none" lIns="68580" tIns="34290" rIns="68580" bIns="34290">
              <a:spAutoFit/>
            </a:bodyPr>
            <a:lstStyle/>
            <a:p>
              <a:pPr algn="ctr"/>
              <a:r>
                <a:rPr lang="zh-CN" sz="1600" dirty="0">
                  <a:solidFill>
                    <a:schemeClr val="bg1"/>
                  </a:solidFill>
                  <a:latin typeface="微软雅黑" panose="020B0503020204020204" pitchFamily="34" charset="-122"/>
                  <a:ea typeface="微软雅黑" panose="020B0503020204020204" pitchFamily="34" charset="-122"/>
                </a:rPr>
                <a:t>模型</a:t>
              </a:r>
              <a:r>
                <a:rPr lang="zh-CN" sz="1600" dirty="0">
                  <a:solidFill>
                    <a:schemeClr val="bg1"/>
                  </a:solidFill>
                  <a:latin typeface="微软雅黑" panose="020B0503020204020204" pitchFamily="34" charset="-122"/>
                  <a:ea typeface="微软雅黑" panose="020B0503020204020204" pitchFamily="34" charset="-122"/>
                </a:rPr>
                <a:t>选择</a:t>
              </a:r>
              <a:endParaRPr lang="zh-CN" sz="1600" dirty="0">
                <a:solidFill>
                  <a:schemeClr val="bg1"/>
                </a:solidFill>
                <a:latin typeface="微软雅黑" panose="020B0503020204020204" pitchFamily="34" charset="-122"/>
                <a:ea typeface="微软雅黑" panose="020B0503020204020204" pitchFamily="34" charset="-122"/>
              </a:endParaRPr>
            </a:p>
          </p:txBody>
        </p:sp>
      </p:grpSp>
      <p:cxnSp>
        <p:nvCxnSpPr>
          <p:cNvPr id="23" name="直接连接符 22"/>
          <p:cNvCxnSpPr/>
          <p:nvPr>
            <p:custDataLst>
              <p:tags r:id="rId11"/>
            </p:custDataLst>
          </p:nvPr>
        </p:nvCxnSpPr>
        <p:spPr>
          <a:xfrm>
            <a:off x="421883" y="1951909"/>
            <a:ext cx="69182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custDataLst>
              <p:tags r:id="rId12"/>
            </p:custDataLst>
          </p:nvPr>
        </p:nvCxnSpPr>
        <p:spPr>
          <a:xfrm>
            <a:off x="334253" y="3364741"/>
            <a:ext cx="69182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custDataLst>
              <p:tags r:id="rId13"/>
            </p:custDataLst>
          </p:nvPr>
        </p:nvGrpSpPr>
        <p:grpSpPr>
          <a:xfrm>
            <a:off x="421883" y="4890051"/>
            <a:ext cx="6918249" cy="961390"/>
            <a:chOff x="857249" y="3248944"/>
            <a:chExt cx="5328592" cy="740484"/>
          </a:xfrm>
        </p:grpSpPr>
        <p:sp>
          <p:nvSpPr>
            <p:cNvPr id="5" name="五边形 4"/>
            <p:cNvSpPr/>
            <p:nvPr>
              <p:custDataLst>
                <p:tags r:id="rId14"/>
              </p:custDataLst>
            </p:nvPr>
          </p:nvSpPr>
          <p:spPr>
            <a:xfrm>
              <a:off x="857249" y="3248944"/>
              <a:ext cx="1903856" cy="50006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 name="矩形 5"/>
            <p:cNvSpPr/>
            <p:nvPr>
              <p:custDataLst>
                <p:tags r:id="rId15"/>
              </p:custDataLst>
            </p:nvPr>
          </p:nvSpPr>
          <p:spPr>
            <a:xfrm>
              <a:off x="2928567" y="3280735"/>
              <a:ext cx="3257274" cy="708693"/>
            </a:xfrm>
            <a:prstGeom prst="rect">
              <a:avLst/>
            </a:prstGeom>
          </p:spPr>
          <p:txBody>
            <a:bodyPr wrap="square" lIns="68580" tIns="34290" rIns="68580" bIns="34290">
              <a:spAutoFit/>
            </a:bodyPr>
            <a:p>
              <a:pPr marL="285750" indent="-285750" fontAlgn="auto">
                <a:lnSpc>
                  <a:spcPts val="1680"/>
                </a:lnSpc>
                <a:spcBef>
                  <a:spcPts val="800"/>
                </a:spcBef>
                <a:spcAft>
                  <a:spcPts val="800"/>
                </a:spcAft>
                <a:buFont typeface="Arial" panose="020B0604020202020204" pitchFamily="34" charset="0"/>
                <a:buChar char="•"/>
              </a:pPr>
              <a:r>
                <a:rPr lang="en-US" altLang="zh-CN" sz="1600" dirty="0" smtClean="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txt</a:t>
              </a:r>
              <a:r>
                <a:rPr lang="zh-CN" altLang="en-US" dirty="0" smtClean="0">
                  <a:latin typeface="微软雅黑" panose="020B0503020204020204" pitchFamily="34" charset="-122"/>
                  <a:ea typeface="微软雅黑" panose="020B0503020204020204" pitchFamily="34" charset="-122"/>
                </a:rPr>
                <a:t>文件有</a:t>
              </a:r>
              <a:r>
                <a:rPr lang="zh-CN" altLang="en-US" dirty="0" smtClean="0">
                  <a:solidFill>
                    <a:srgbClr val="C00000"/>
                  </a:solidFill>
                  <a:latin typeface="微软雅黑" panose="020B0503020204020204" pitchFamily="34" charset="-122"/>
                  <a:ea typeface="微软雅黑" panose="020B0503020204020204" pitchFamily="34" charset="-122"/>
                </a:rPr>
                <a:t>两种</a:t>
              </a:r>
              <a:r>
                <a:rPr lang="zh-CN" altLang="en-US" dirty="0" smtClean="0">
                  <a:latin typeface="微软雅黑" panose="020B0503020204020204" pitchFamily="34" charset="-122"/>
                  <a:ea typeface="微软雅黑" panose="020B0503020204020204" pitchFamily="34" charset="-122"/>
                </a:rPr>
                <a:t>编码</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utf-8， utf-16 le。</a:t>
              </a:r>
              <a:endParaRPr lang="zh-CN" altLang="en-US" dirty="0" smtClean="0">
                <a:latin typeface="微软雅黑" panose="020B0503020204020204" pitchFamily="34" charset="-122"/>
                <a:ea typeface="微软雅黑" panose="020B0503020204020204" pitchFamily="34" charset="-122"/>
              </a:endParaRPr>
            </a:p>
            <a:p>
              <a:pPr marL="285750" indent="-285750" fontAlgn="auto">
                <a:lnSpc>
                  <a:spcPts val="1680"/>
                </a:lnSpc>
                <a:spcBef>
                  <a:spcPts val="800"/>
                </a:spcBef>
                <a:spcAft>
                  <a:spcPts val="800"/>
                </a:spcAft>
                <a:buFont typeface="Arial" panose="020B0604020202020204" pitchFamily="34" charset="0"/>
                <a:buChar char="•"/>
              </a:pPr>
              <a:r>
                <a:rPr lang="en-US" altLang="zh-CN" dirty="0" smtClean="0">
                  <a:latin typeface="微软雅黑" panose="020B0503020204020204" pitchFamily="34" charset="-122"/>
                  <a:ea typeface="微软雅黑" panose="020B0503020204020204" pitchFamily="34" charset="-122"/>
                  <a:sym typeface="+mn-ea"/>
                </a:rPr>
                <a:t> </a:t>
              </a:r>
              <a:r>
                <a:rPr lang="zh-CN" altLang="en-US" dirty="0" smtClean="0">
                  <a:latin typeface="微软雅黑" panose="020B0503020204020204" pitchFamily="34" charset="-122"/>
                  <a:ea typeface="微软雅黑" panose="020B0503020204020204" pitchFamily="34" charset="-122"/>
                  <a:sym typeface="+mn-ea"/>
                </a:rPr>
                <a:t>使用Try except 解决。</a:t>
              </a:r>
              <a:endParaRPr lang="zh-CN" altLang="en-US" dirty="0" smtClean="0">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16"/>
              </p:custDataLst>
            </p:nvPr>
          </p:nvSpPr>
          <p:spPr>
            <a:xfrm>
              <a:off x="1443338" y="3360476"/>
              <a:ext cx="731681" cy="242100"/>
            </a:xfrm>
            <a:prstGeom prst="rect">
              <a:avLst/>
            </a:prstGeom>
          </p:spPr>
          <p:txBody>
            <a:bodyPr wrap="none" lIns="68580" tIns="34290" rIns="68580" bIns="34290">
              <a:spAutoFit/>
            </a:bodyPr>
            <a:p>
              <a:pPr algn="ctr"/>
              <a:r>
                <a:rPr lang="zh-CN" sz="1600" dirty="0">
                  <a:solidFill>
                    <a:schemeClr val="bg1"/>
                  </a:solidFill>
                  <a:latin typeface="微软雅黑" panose="020B0503020204020204" pitchFamily="34" charset="-122"/>
                  <a:ea typeface="微软雅黑" panose="020B0503020204020204" pitchFamily="34" charset="-122"/>
                </a:rPr>
                <a:t>编码问题</a:t>
              </a:r>
              <a:endParaRPr lang="zh-CN" sz="1600"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custDataLst>
              <p:tags r:id="rId17"/>
            </p:custDataLst>
          </p:nvPr>
        </p:nvGrpSpPr>
        <p:grpSpPr>
          <a:xfrm>
            <a:off x="421883" y="3686726"/>
            <a:ext cx="6933489" cy="649245"/>
            <a:chOff x="857249" y="3248944"/>
            <a:chExt cx="5340330" cy="500063"/>
          </a:xfrm>
        </p:grpSpPr>
        <p:sp>
          <p:nvSpPr>
            <p:cNvPr id="22" name="五边形 21"/>
            <p:cNvSpPr/>
            <p:nvPr>
              <p:custDataLst>
                <p:tags r:id="rId18"/>
              </p:custDataLst>
            </p:nvPr>
          </p:nvSpPr>
          <p:spPr>
            <a:xfrm>
              <a:off x="857249" y="3248944"/>
              <a:ext cx="1903856" cy="50006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custDataLst>
                <p:tags r:id="rId19"/>
              </p:custDataLst>
            </p:nvPr>
          </p:nvSpPr>
          <p:spPr>
            <a:xfrm>
              <a:off x="2940305" y="3401051"/>
              <a:ext cx="3257274" cy="266066"/>
            </a:xfrm>
            <a:prstGeom prst="rect">
              <a:avLst/>
            </a:prstGeom>
          </p:spPr>
          <p:txBody>
            <a:bodyPr wrap="square" lIns="68580" tIns="34290" rIns="68580" bIns="34290">
              <a:spAutoFit/>
            </a:bodyPr>
            <a:lstStyle/>
            <a:p>
              <a:pPr marL="285750" indent="-285750">
                <a:spcBef>
                  <a:spcPts val="840"/>
                </a:spcBef>
                <a:spcAft>
                  <a:spcPts val="840"/>
                </a:spcAft>
                <a:buFont typeface="Arial" panose="020B0604020202020204" pitchFamily="34" charset="0"/>
                <a:buChar char="•"/>
              </a:pP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读取当前目录，读取目录下</a:t>
              </a:r>
              <a:r>
                <a:rPr lang="zh-CN" altLang="en-US" dirty="0" smtClean="0">
                  <a:latin typeface="微软雅黑" panose="020B0503020204020204" pitchFamily="34" charset="-122"/>
                  <a:ea typeface="微软雅黑" panose="020B0503020204020204" pitchFamily="34" charset="-122"/>
                </a:rPr>
                <a:t>文件名。</a:t>
              </a:r>
              <a:endParaRPr lang="zh-CN" altLang="en-US" dirty="0" smtClean="0">
                <a:latin typeface="微软雅黑" panose="020B0503020204020204" pitchFamily="34" charset="-122"/>
                <a:ea typeface="微软雅黑" panose="020B0503020204020204" pitchFamily="34" charset="-122"/>
              </a:endParaRPr>
            </a:p>
          </p:txBody>
        </p:sp>
        <p:sp>
          <p:nvSpPr>
            <p:cNvPr id="26" name="矩形 25"/>
            <p:cNvSpPr/>
            <p:nvPr>
              <p:custDataLst>
                <p:tags r:id="rId20"/>
              </p:custDataLst>
            </p:nvPr>
          </p:nvSpPr>
          <p:spPr>
            <a:xfrm>
              <a:off x="1443336" y="3360476"/>
              <a:ext cx="731681" cy="242100"/>
            </a:xfrm>
            <a:prstGeom prst="rect">
              <a:avLst/>
            </a:prstGeom>
          </p:spPr>
          <p:txBody>
            <a:bodyPr wrap="none" lIns="68580" tIns="34290" rIns="68580" bIns="34290">
              <a:spAutoFit/>
            </a:bodyPr>
            <a:lstStyle/>
            <a:p>
              <a:pPr algn="ctr"/>
              <a:r>
                <a:rPr lang="zh-CN" sz="1600" dirty="0">
                  <a:solidFill>
                    <a:schemeClr val="bg1"/>
                  </a:solidFill>
                  <a:latin typeface="微软雅黑" panose="020B0503020204020204" pitchFamily="34" charset="-122"/>
                  <a:ea typeface="微软雅黑" panose="020B0503020204020204" pitchFamily="34" charset="-122"/>
                </a:rPr>
                <a:t>批量处理</a:t>
              </a:r>
              <a:endParaRPr lang="zh-CN" sz="1600" dirty="0">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custDataLst>
              <p:tags r:id="rId21"/>
            </p:custDataLst>
          </p:nvPr>
        </p:nvGrpSpPr>
        <p:grpSpPr>
          <a:xfrm>
            <a:off x="402590" y="6191250"/>
            <a:ext cx="6937376" cy="677727"/>
            <a:chOff x="857249" y="3248944"/>
            <a:chExt cx="5343265" cy="609001"/>
          </a:xfrm>
        </p:grpSpPr>
        <p:sp>
          <p:nvSpPr>
            <p:cNvPr id="28" name="五边形 27"/>
            <p:cNvSpPr/>
            <p:nvPr>
              <p:custDataLst>
                <p:tags r:id="rId22"/>
              </p:custDataLst>
            </p:nvPr>
          </p:nvSpPr>
          <p:spPr>
            <a:xfrm>
              <a:off x="857249" y="3248944"/>
              <a:ext cx="1903856" cy="50006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custDataLst>
                <p:tags r:id="rId23"/>
              </p:custDataLst>
            </p:nvPr>
          </p:nvSpPr>
          <p:spPr>
            <a:xfrm>
              <a:off x="2943240" y="3298750"/>
              <a:ext cx="3257274" cy="559195"/>
            </a:xfrm>
            <a:prstGeom prst="rect">
              <a:avLst/>
            </a:prstGeom>
          </p:spPr>
          <p:txBody>
            <a:bodyPr wrap="square" lIns="68580" tIns="34290" rIns="68580" bIns="34290">
              <a:spAutoFit/>
            </a:bodyPr>
            <a:p>
              <a:pPr marL="285750" indent="-285750">
                <a:spcBef>
                  <a:spcPts val="840"/>
                </a:spcBef>
                <a:spcAft>
                  <a:spcPts val="840"/>
                </a:spcAft>
                <a:buFont typeface="Arial" panose="020B0604020202020204" pitchFamily="34" charset="0"/>
                <a:buChar char="•"/>
              </a:pPr>
              <a:r>
                <a:rPr lang="en-US" altLang="zh-CN" sz="1600"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判定聚类失败，簇内超过</a:t>
              </a:r>
              <a:r>
                <a:rPr lang="en-US" altLang="zh-CN" dirty="0" smtClean="0">
                  <a:latin typeface="微软雅黑" panose="020B0503020204020204" pitchFamily="34" charset="-122"/>
                  <a:ea typeface="微软雅黑" panose="020B0503020204020204" pitchFamily="34" charset="-122"/>
                </a:rPr>
                <a:t>25</a:t>
              </a:r>
              <a:r>
                <a:rPr lang="zh-CN" altLang="en-US" dirty="0" smtClean="0">
                  <a:latin typeface="微软雅黑" panose="020B0503020204020204" pitchFamily="34" charset="-122"/>
                  <a:ea typeface="微软雅黑" panose="020B0503020204020204" pitchFamily="34" charset="-122"/>
                </a:rPr>
                <a:t>篇返回前五篇，只有一篇情况下，返回两个</a:t>
              </a:r>
              <a:r>
                <a:rPr lang="zh-CN" altLang="en-US" dirty="0" smtClean="0">
                  <a:latin typeface="微软雅黑" panose="020B0503020204020204" pitchFamily="34" charset="-122"/>
                  <a:ea typeface="微软雅黑" panose="020B0503020204020204" pitchFamily="34" charset="-122"/>
                </a:rPr>
                <a:t>簇。</a:t>
              </a:r>
              <a:endParaRPr lang="zh-CN" altLang="en-US" dirty="0" smtClean="0">
                <a:latin typeface="微软雅黑" panose="020B0503020204020204" pitchFamily="34" charset="-122"/>
                <a:ea typeface="微软雅黑" panose="020B0503020204020204" pitchFamily="34" charset="-122"/>
              </a:endParaRPr>
            </a:p>
          </p:txBody>
        </p:sp>
        <p:sp>
          <p:nvSpPr>
            <p:cNvPr id="30" name="矩形 29"/>
            <p:cNvSpPr/>
            <p:nvPr>
              <p:custDataLst>
                <p:tags r:id="rId24"/>
              </p:custDataLst>
            </p:nvPr>
          </p:nvSpPr>
          <p:spPr>
            <a:xfrm>
              <a:off x="1133583" y="3354506"/>
              <a:ext cx="1380201" cy="282451"/>
            </a:xfrm>
            <a:prstGeom prst="rect">
              <a:avLst/>
            </a:prstGeom>
          </p:spPr>
          <p:txBody>
            <a:bodyPr wrap="square" lIns="68580" tIns="34290" rIns="68580" bIns="34290">
              <a:spAutoFit/>
            </a:bodyPr>
            <a:p>
              <a:pPr algn="ctr"/>
              <a:r>
                <a:rPr lang="zh-CN" sz="1600" dirty="0">
                  <a:solidFill>
                    <a:schemeClr val="bg1"/>
                  </a:solidFill>
                  <a:latin typeface="微软雅黑" panose="020B0503020204020204" pitchFamily="34" charset="-122"/>
                  <a:ea typeface="微软雅黑" panose="020B0503020204020204" pitchFamily="34" charset="-122"/>
                </a:rPr>
                <a:t>聚类</a:t>
              </a:r>
              <a:r>
                <a:rPr lang="zh-CN" sz="1600" dirty="0">
                  <a:solidFill>
                    <a:schemeClr val="bg1"/>
                  </a:solidFill>
                  <a:latin typeface="微软雅黑" panose="020B0503020204020204" pitchFamily="34" charset="-122"/>
                  <a:ea typeface="微软雅黑" panose="020B0503020204020204" pitchFamily="34" charset="-122"/>
                </a:rPr>
                <a:t>失败精确度低</a:t>
              </a:r>
              <a:endParaRPr lang="zh-CN" sz="1600"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p:nvPr>
            <p:custDataLst>
              <p:tags r:id="rId25"/>
            </p:custDataLst>
          </p:nvPr>
        </p:nvCxnSpPr>
        <p:spPr>
          <a:xfrm>
            <a:off x="478398" y="4597911"/>
            <a:ext cx="69182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26"/>
            </p:custDataLst>
          </p:nvPr>
        </p:nvCxnSpPr>
        <p:spPr>
          <a:xfrm>
            <a:off x="421883" y="6092701"/>
            <a:ext cx="691824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8"/>
          <p:cNvPicPr>
            <a:picLocks noChangeAspect="1"/>
          </p:cNvPicPr>
          <p:nvPr/>
        </p:nvPicPr>
        <p:blipFill>
          <a:blip r:embed="rId27"/>
          <a:srcRect r="15850" b="12250"/>
          <a:stretch>
            <a:fillRect/>
          </a:stretch>
        </p:blipFill>
        <p:spPr>
          <a:xfrm>
            <a:off x="8543290" y="1844675"/>
            <a:ext cx="2447925" cy="1643380"/>
          </a:xfrm>
          <a:prstGeom prst="rect">
            <a:avLst/>
          </a:prstGeom>
          <a:noFill/>
          <a:ln>
            <a:noFill/>
          </a:ln>
        </p:spPr>
      </p:pic>
      <p:sp>
        <p:nvSpPr>
          <p:cNvPr id="38" name="文本框 37"/>
          <p:cNvSpPr txBox="1"/>
          <p:nvPr/>
        </p:nvSpPr>
        <p:spPr>
          <a:xfrm>
            <a:off x="8158480" y="3700145"/>
            <a:ext cx="3265170" cy="368300"/>
          </a:xfrm>
          <a:prstGeom prst="rect">
            <a:avLst/>
          </a:prstGeom>
          <a:noFill/>
        </p:spPr>
        <p:txBody>
          <a:bodyPr wrap="square" rtlCol="0">
            <a:spAutoFit/>
          </a:bodyPr>
          <a:p>
            <a:pPr algn="ctr"/>
            <a:r>
              <a:rPr lang="zh-CN" dirty="0">
                <a:solidFill>
                  <a:schemeClr val="bg2">
                    <a:lumMod val="10000"/>
                  </a:schemeClr>
                </a:solidFill>
                <a:latin typeface="微软雅黑" panose="020B0503020204020204" pitchFamily="34" charset="-122"/>
                <a:ea typeface="微软雅黑" panose="020B0503020204020204" pitchFamily="34" charset="-122"/>
                <a:sym typeface="+mn-ea"/>
              </a:rPr>
              <a:t>批量处理</a:t>
            </a:r>
            <a:endParaRPr lang="zh-CN" dirty="0">
              <a:solidFill>
                <a:schemeClr val="bg2">
                  <a:lumMod val="10000"/>
                </a:schemeClr>
              </a:solidFill>
              <a:latin typeface="微软雅黑" panose="020B0503020204020204" pitchFamily="34" charset="-122"/>
              <a:ea typeface="微软雅黑" panose="020B0503020204020204" pitchFamily="34" charset="-122"/>
              <a:sym typeface="+mn-ea"/>
            </a:endParaRPr>
          </a:p>
        </p:txBody>
      </p:sp>
      <p:pic>
        <p:nvPicPr>
          <p:cNvPr id="39" name="图片 9"/>
          <p:cNvPicPr>
            <a:picLocks noChangeAspect="1"/>
          </p:cNvPicPr>
          <p:nvPr/>
        </p:nvPicPr>
        <p:blipFill>
          <a:blip r:embed="rId28"/>
          <a:srcRect r="52946"/>
          <a:stretch>
            <a:fillRect/>
          </a:stretch>
        </p:blipFill>
        <p:spPr>
          <a:xfrm>
            <a:off x="8615045" y="4255135"/>
            <a:ext cx="2376805" cy="1813560"/>
          </a:xfrm>
          <a:prstGeom prst="rect">
            <a:avLst/>
          </a:prstGeom>
          <a:noFill/>
          <a:ln>
            <a:noFill/>
          </a:ln>
        </p:spPr>
      </p:pic>
      <p:sp>
        <p:nvSpPr>
          <p:cNvPr id="41" name="文本框 40"/>
          <p:cNvSpPr txBox="1"/>
          <p:nvPr/>
        </p:nvSpPr>
        <p:spPr>
          <a:xfrm>
            <a:off x="8255000" y="6191250"/>
            <a:ext cx="3265170" cy="368300"/>
          </a:xfrm>
          <a:prstGeom prst="rect">
            <a:avLst/>
          </a:prstGeom>
          <a:noFill/>
        </p:spPr>
        <p:txBody>
          <a:bodyPr wrap="square" rtlCol="0">
            <a:spAutoFit/>
          </a:bodyPr>
          <a:p>
            <a:pPr algn="ctr"/>
            <a:r>
              <a:rPr lang="zh-CN" dirty="0">
                <a:solidFill>
                  <a:schemeClr val="bg2">
                    <a:lumMod val="10000"/>
                  </a:schemeClr>
                </a:solidFill>
                <a:latin typeface="微软雅黑" panose="020B0503020204020204" pitchFamily="34" charset="-122"/>
                <a:ea typeface="微软雅黑" panose="020B0503020204020204" pitchFamily="34" charset="-122"/>
                <a:sym typeface="+mn-ea"/>
              </a:rPr>
              <a:t>编码</a:t>
            </a:r>
            <a:r>
              <a:rPr lang="zh-CN" dirty="0">
                <a:solidFill>
                  <a:schemeClr val="bg2">
                    <a:lumMod val="10000"/>
                  </a:schemeClr>
                </a:solidFill>
                <a:latin typeface="微软雅黑" panose="020B0503020204020204" pitchFamily="34" charset="-122"/>
                <a:ea typeface="微软雅黑" panose="020B0503020204020204" pitchFamily="34" charset="-122"/>
                <a:sym typeface="+mn-ea"/>
              </a:rPr>
              <a:t>问题</a:t>
            </a:r>
            <a:endParaRPr lang="zh-CN" dirty="0">
              <a:solidFill>
                <a:schemeClr val="bg2">
                  <a:lumMod val="10000"/>
                </a:schemeClr>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par>
                                <p:cTn id="26" presetID="16" presetClass="entr" presetSubtype="21" fill="hold" nodeType="withEffect">
                                  <p:stCondLst>
                                    <p:cond delay="75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nodeType="withEffect">
                                  <p:stCondLst>
                                    <p:cond delay="75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childTnLst>
                          </p:cTn>
                        </p:par>
                        <p:par>
                          <p:cTn id="32" fill="hold">
                            <p:stCondLst>
                              <p:cond delay="2000"/>
                            </p:stCondLst>
                            <p:childTnLst>
                              <p:par>
                                <p:cTn id="33" presetID="2" presetClass="entr" presetSubtype="4"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par>
                          <p:cTn id="37" fill="hold">
                            <p:stCondLst>
                              <p:cond delay="2500"/>
                            </p:stCondLst>
                            <p:childTnLst>
                              <p:par>
                                <p:cTn id="38" presetID="2" presetClass="entr" presetSubtype="4"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childTnLst>
                          </p:cTn>
                        </p:par>
                        <p:par>
                          <p:cTn id="42" fill="hold">
                            <p:stCondLst>
                              <p:cond delay="3000"/>
                            </p:stCondLst>
                            <p:childTnLst>
                              <p:par>
                                <p:cTn id="43" presetID="2" presetClass="entr" presetSubtype="4"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ppt_x"/>
                                          </p:val>
                                        </p:tav>
                                        <p:tav tm="100000">
                                          <p:val>
                                            <p:strVal val="#ppt_x"/>
                                          </p:val>
                                        </p:tav>
                                      </p:tavLst>
                                    </p:anim>
                                    <p:anim calcmode="lin" valueType="num">
                                      <p:cBhvr additive="base">
                                        <p:cTn id="46" dur="500" fill="hold"/>
                                        <p:tgtEl>
                                          <p:spTgt spid="27"/>
                                        </p:tgtEl>
                                        <p:attrNameLst>
                                          <p:attrName>ppt_y</p:attrName>
                                        </p:attrNameLst>
                                      </p:cBhvr>
                                      <p:tavLst>
                                        <p:tav tm="0">
                                          <p:val>
                                            <p:strVal val="1+#ppt_h/2"/>
                                          </p:val>
                                        </p:tav>
                                        <p:tav tm="100000">
                                          <p:val>
                                            <p:strVal val="#ppt_y"/>
                                          </p:val>
                                        </p:tav>
                                      </p:tavLst>
                                    </p:anim>
                                  </p:childTnLst>
                                </p:cTn>
                              </p:par>
                              <p:par>
                                <p:cTn id="47" presetID="16" presetClass="entr" presetSubtype="21" fill="hold" nodeType="withEffect">
                                  <p:stCondLst>
                                    <p:cond delay="750"/>
                                  </p:stCondLst>
                                  <p:childTnLst>
                                    <p:set>
                                      <p:cBhvr>
                                        <p:cTn id="48" dur="1" fill="hold">
                                          <p:stCondLst>
                                            <p:cond delay="0"/>
                                          </p:stCondLst>
                                        </p:cTn>
                                        <p:tgtEl>
                                          <p:spTgt spid="32"/>
                                        </p:tgtEl>
                                        <p:attrNameLst>
                                          <p:attrName>style.visibility</p:attrName>
                                        </p:attrNameLst>
                                      </p:cBhvr>
                                      <p:to>
                                        <p:strVal val="visible"/>
                                      </p:to>
                                    </p:set>
                                    <p:animEffect transition="in" filter="barn(inVertical)">
                                      <p:cBhvr>
                                        <p:cTn id="49" dur="500"/>
                                        <p:tgtEl>
                                          <p:spTgt spid="32"/>
                                        </p:tgtEl>
                                      </p:cBhvr>
                                    </p:animEffect>
                                  </p:childTnLst>
                                </p:cTn>
                              </p:par>
                              <p:par>
                                <p:cTn id="50" presetID="16" presetClass="entr" presetSubtype="21" fill="hold" nodeType="withEffect">
                                  <p:stCondLst>
                                    <p:cond delay="750"/>
                                  </p:stCondLst>
                                  <p:childTnLst>
                                    <p:set>
                                      <p:cBhvr>
                                        <p:cTn id="51" dur="1" fill="hold">
                                          <p:stCondLst>
                                            <p:cond delay="0"/>
                                          </p:stCondLst>
                                        </p:cTn>
                                        <p:tgtEl>
                                          <p:spTgt spid="35"/>
                                        </p:tgtEl>
                                        <p:attrNameLst>
                                          <p:attrName>style.visibility</p:attrName>
                                        </p:attrNameLst>
                                      </p:cBhvr>
                                      <p:to>
                                        <p:strVal val="visible"/>
                                      </p:to>
                                    </p:set>
                                    <p:animEffect transition="in" filter="barn(inVertical)">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latin typeface="微软雅黑" panose="020B0503020204020204" pitchFamily="34" charset="-122"/>
                <a:ea typeface="微软雅黑" panose="020B0503020204020204" pitchFamily="34" charset="-122"/>
              </a:rPr>
              <a:t>优缺点</a:t>
            </a: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35"/>
          <p:cNvSpPr txBox="1"/>
          <p:nvPr/>
        </p:nvSpPr>
        <p:spPr>
          <a:xfrm>
            <a:off x="9654899" y="260417"/>
            <a:ext cx="1021080" cy="330835"/>
          </a:xfrm>
          <a:prstGeom prst="rect">
            <a:avLst/>
          </a:prstGeom>
          <a:noFill/>
        </p:spPr>
        <p:txBody>
          <a:bodyPr wrap="none" rtlCol="0">
            <a:spAutoFit/>
          </a:bodyPr>
          <a:lstStyle/>
          <a:p>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06：</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总结</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矩形 2"/>
          <p:cNvSpPr/>
          <p:nvPr>
            <p:custDataLst>
              <p:tags r:id="rId3"/>
            </p:custDataLst>
          </p:nvPr>
        </p:nvSpPr>
        <p:spPr>
          <a:xfrm>
            <a:off x="1304290" y="3384550"/>
            <a:ext cx="4495800" cy="1913890"/>
          </a:xfrm>
          <a:prstGeom prst="rect">
            <a:avLst/>
          </a:prstGeom>
          <a:noFill/>
        </p:spPr>
        <p:txBody>
          <a:bodyPr wrap="square" lIns="0" tIns="0" rIns="0" bIns="0" rtlCol="0">
            <a:noAutofit/>
          </a:bodyPr>
          <a:p>
            <a:pPr marL="342900" indent="-342900" algn="l">
              <a:lnSpc>
                <a:spcPct val="150000"/>
              </a:lnSpc>
              <a:spcBef>
                <a:spcPct val="0"/>
              </a:spcBef>
              <a:spcAft>
                <a:spcPct val="0"/>
              </a:spcAft>
              <a:buFont typeface="Arial" panose="020B0604020202020204" pitchFamily="34" charset="0"/>
              <a:buChar char="•"/>
            </a:pPr>
            <a:r>
              <a:rPr kumimoji="1" lang="zh-CN" altLang="en-US" sz="2400" dirty="0">
                <a:solidFill>
                  <a:schemeClr val="tx1">
                    <a:lumMod val="85000"/>
                    <a:lumOff val="15000"/>
                  </a:schemeClr>
                </a:solidFill>
                <a:latin typeface="思源宋体 CN Heavy" panose="02020900000000000000" charset="-122"/>
                <a:ea typeface="思源宋体 CN Heavy" panose="02020900000000000000" charset="-122"/>
                <a:cs typeface="Arial Black" panose="020B0A04020102020204" charset="0"/>
                <a:sym typeface="+mn-ea"/>
              </a:rPr>
              <a:t>语料库相关词集搭建增强语</a:t>
            </a:r>
            <a:r>
              <a:rPr kumimoji="1" lang="zh-CN" altLang="en-US" sz="2400" dirty="0">
                <a:solidFill>
                  <a:schemeClr val="tx1">
                    <a:lumMod val="85000"/>
                    <a:lumOff val="15000"/>
                  </a:schemeClr>
                </a:solidFill>
                <a:latin typeface="思源宋体 CN Heavy" panose="02020900000000000000" charset="-122"/>
                <a:ea typeface="思源宋体 CN Heavy" panose="02020900000000000000" charset="-122"/>
                <a:cs typeface="Arial Black" panose="020B0A04020102020204" charset="0"/>
                <a:sym typeface="+mn-ea"/>
              </a:rPr>
              <a:t>了义理解</a:t>
            </a:r>
            <a:endParaRPr kumimoji="1" lang="zh-CN" altLang="en-US" sz="2400" dirty="0">
              <a:solidFill>
                <a:schemeClr val="tx1">
                  <a:lumMod val="85000"/>
                  <a:lumOff val="15000"/>
                </a:schemeClr>
              </a:solidFill>
              <a:latin typeface="思源宋体 CN Heavy" panose="02020900000000000000" charset="-122"/>
              <a:ea typeface="思源宋体 CN Heavy" panose="02020900000000000000" charset="-122"/>
              <a:cs typeface="Arial Black" panose="020B0A04020102020204" charset="0"/>
              <a:sym typeface="+mn-ea"/>
            </a:endParaRPr>
          </a:p>
          <a:p>
            <a:pPr marL="342900" indent="-342900" algn="l">
              <a:lnSpc>
                <a:spcPct val="150000"/>
              </a:lnSpc>
              <a:spcBef>
                <a:spcPct val="0"/>
              </a:spcBef>
              <a:spcAft>
                <a:spcPct val="0"/>
              </a:spcAft>
              <a:buFont typeface="Arial" panose="020B0604020202020204" pitchFamily="34" charset="0"/>
              <a:buChar char="•"/>
            </a:pPr>
            <a:r>
              <a:rPr kumimoji="1" lang="zh-CN" altLang="en-US" sz="2400" dirty="0">
                <a:solidFill>
                  <a:schemeClr val="tx1">
                    <a:lumMod val="85000"/>
                    <a:lumOff val="15000"/>
                  </a:schemeClr>
                </a:solidFill>
                <a:latin typeface="思源宋体 CN Heavy" panose="02020900000000000000" charset="-122"/>
                <a:ea typeface="思源宋体 CN Heavy" panose="02020900000000000000" charset="-122"/>
                <a:cs typeface="Arial Black" panose="020B0A04020102020204" charset="0"/>
                <a:sym typeface="+mn-ea"/>
              </a:rPr>
              <a:t>优化平滑方法</a:t>
            </a:r>
            <a:endParaRPr kumimoji="1" lang="en-US" altLang="zh-CN" sz="2400" dirty="0">
              <a:solidFill>
                <a:schemeClr val="tx1">
                  <a:lumMod val="85000"/>
                  <a:lumOff val="15000"/>
                </a:schemeClr>
              </a:solidFill>
              <a:latin typeface="思源宋体 CN Heavy" panose="02020900000000000000" charset="-122"/>
              <a:ea typeface="思源宋体 CN Heavy" panose="02020900000000000000" charset="-122"/>
              <a:cs typeface="Arial Black" panose="020B0A04020102020204" charset="0"/>
              <a:sym typeface="+mn-ea"/>
            </a:endParaRPr>
          </a:p>
          <a:p>
            <a:pPr marL="342900" indent="-342900" algn="l">
              <a:lnSpc>
                <a:spcPct val="150000"/>
              </a:lnSpc>
              <a:spcBef>
                <a:spcPct val="0"/>
              </a:spcBef>
              <a:spcAft>
                <a:spcPct val="0"/>
              </a:spcAft>
              <a:buFont typeface="Arial" panose="020B0604020202020204" pitchFamily="34" charset="0"/>
              <a:buChar char="•"/>
            </a:pPr>
            <a:r>
              <a:rPr kumimoji="1" lang="en-US" altLang="zh-CN" sz="2400" dirty="0">
                <a:solidFill>
                  <a:schemeClr val="tx1">
                    <a:lumMod val="85000"/>
                    <a:lumOff val="15000"/>
                  </a:schemeClr>
                </a:solidFill>
                <a:latin typeface="思源宋体 CN Heavy" panose="02020900000000000000" charset="-122"/>
                <a:ea typeface="思源宋体 CN Heavy" panose="02020900000000000000" charset="-122"/>
                <a:cs typeface="Arial Black" panose="020B0A04020102020204" charset="0"/>
                <a:sym typeface="+mn-ea"/>
              </a:rPr>
              <a:t>实现前端输入</a:t>
            </a:r>
            <a:endParaRPr kumimoji="1" lang="en-US" altLang="zh-CN" sz="2400" dirty="0">
              <a:solidFill>
                <a:schemeClr val="tx1">
                  <a:lumMod val="85000"/>
                  <a:lumOff val="15000"/>
                </a:schemeClr>
              </a:solidFill>
              <a:latin typeface="思源宋体 CN Heavy" panose="02020900000000000000" charset="-122"/>
              <a:ea typeface="思源宋体 CN Heavy" panose="02020900000000000000" charset="-122"/>
              <a:cs typeface="Arial Black" panose="020B0A04020102020204" charset="0"/>
              <a:sym typeface="+mn-ea"/>
            </a:endParaRPr>
          </a:p>
        </p:txBody>
      </p:sp>
      <p:sp>
        <p:nvSpPr>
          <p:cNvPr id="4" name="矩形 3"/>
          <p:cNvSpPr/>
          <p:nvPr>
            <p:custDataLst>
              <p:tags r:id="rId4"/>
            </p:custDataLst>
          </p:nvPr>
        </p:nvSpPr>
        <p:spPr>
          <a:xfrm>
            <a:off x="6695758" y="3384550"/>
            <a:ext cx="4191453" cy="1913781"/>
          </a:xfrm>
          <a:prstGeom prst="rect">
            <a:avLst/>
          </a:prstGeom>
          <a:noFill/>
        </p:spPr>
        <p:txBody>
          <a:bodyPr wrap="square" lIns="0" tIns="0" rIns="0" bIns="0" rtlCol="0">
            <a:noAutofit/>
          </a:bodyPr>
          <a:p>
            <a:pPr algn="l">
              <a:lnSpc>
                <a:spcPct val="150000"/>
              </a:lnSpc>
              <a:spcBef>
                <a:spcPct val="0"/>
              </a:spcBef>
              <a:spcAft>
                <a:spcPct val="0"/>
              </a:spcAft>
            </a:pPr>
            <a:r>
              <a:rPr kumimoji="1" sz="2400">
                <a:latin typeface="思源宋体 CN Heavy" panose="02020900000000000000" charset="-122"/>
                <a:ea typeface="思源宋体 CN Heavy" panose="02020900000000000000" charset="-122"/>
                <a:cs typeface="思源宋体 CN Heavy" panose="02020900000000000000" charset="-122"/>
                <a:sym typeface="+mn-ea"/>
              </a:rPr>
              <a:t>语义理解</a:t>
            </a:r>
            <a:r>
              <a:rPr kumimoji="1" lang="zh-CN" sz="2400">
                <a:latin typeface="思源宋体 CN Heavy" panose="02020900000000000000" charset="-122"/>
                <a:ea typeface="思源宋体 CN Heavy" panose="02020900000000000000" charset="-122"/>
                <a:cs typeface="思源宋体 CN Heavy" panose="02020900000000000000" charset="-122"/>
                <a:sym typeface="+mn-ea"/>
              </a:rPr>
              <a:t>能力不足</a:t>
            </a:r>
            <a:r>
              <a:rPr kumimoji="1" lang="zh-CN" sz="2400">
                <a:latin typeface="思源宋体 CN Heavy" panose="02020900000000000000" charset="-122"/>
                <a:ea typeface="思源宋体 CN Heavy" panose="02020900000000000000" charset="-122"/>
                <a:cs typeface="思源宋体 CN Heavy" panose="02020900000000000000" charset="-122"/>
                <a:sym typeface="+mn-ea"/>
              </a:rPr>
              <a:t>导致个别文章精确率、召回率较低</a:t>
            </a:r>
            <a:endParaRPr kumimoji="1" sz="2400">
              <a:latin typeface="思源宋体 CN Heavy" panose="02020900000000000000" charset="-122"/>
              <a:ea typeface="思源宋体 CN Heavy" panose="02020900000000000000" charset="-122"/>
              <a:cs typeface="思源宋体 CN Heavy" panose="02020900000000000000" charset="-122"/>
              <a:sym typeface="+mn-ea"/>
            </a:endParaRPr>
          </a:p>
          <a:p>
            <a:pPr algn="l">
              <a:lnSpc>
                <a:spcPct val="150000"/>
              </a:lnSpc>
              <a:spcBef>
                <a:spcPct val="0"/>
              </a:spcBef>
              <a:spcAft>
                <a:spcPct val="0"/>
              </a:spcAft>
            </a:pPr>
            <a:r>
              <a:rPr kumimoji="1" sz="2400">
                <a:latin typeface="思源宋体 CN Heavy" panose="02020900000000000000" charset="-122"/>
                <a:ea typeface="思源宋体 CN Heavy" panose="02020900000000000000" charset="-122"/>
                <a:cs typeface="思源宋体 CN Heavy" panose="02020900000000000000" charset="-122"/>
                <a:sym typeface="+mn-ea"/>
              </a:rPr>
              <a:t>改进</a:t>
            </a:r>
            <a:r>
              <a:rPr kumimoji="1" lang="zh-CN" sz="2400">
                <a:latin typeface="思源宋体 CN Heavy" panose="02020900000000000000" charset="-122"/>
                <a:ea typeface="思源宋体 CN Heavy" panose="02020900000000000000" charset="-122"/>
                <a:cs typeface="思源宋体 CN Heavy" panose="02020900000000000000" charset="-122"/>
                <a:sym typeface="+mn-ea"/>
              </a:rPr>
              <a:t>方案</a:t>
            </a:r>
            <a:r>
              <a:rPr kumimoji="1" sz="2400">
                <a:latin typeface="思源宋体 CN Heavy" panose="02020900000000000000" charset="-122"/>
                <a:ea typeface="思源宋体 CN Heavy" panose="02020900000000000000" charset="-122"/>
                <a:cs typeface="思源宋体 CN Heavy" panose="02020900000000000000" charset="-122"/>
                <a:sym typeface="+mn-ea"/>
              </a:rPr>
              <a:t>:</a:t>
            </a:r>
            <a:r>
              <a:rPr kumimoji="1" lang="zh-CN" sz="2400">
                <a:latin typeface="思源宋体 CN Heavy" panose="02020900000000000000" charset="-122"/>
                <a:ea typeface="思源宋体 CN Heavy" panose="02020900000000000000" charset="-122"/>
                <a:cs typeface="思源宋体 CN Heavy" panose="02020900000000000000" charset="-122"/>
                <a:sym typeface="+mn-ea"/>
              </a:rPr>
              <a:t>一元模型结合二元模型</a:t>
            </a:r>
            <a:endParaRPr kumimoji="1" sz="2400">
              <a:latin typeface="思源宋体 CN Heavy" panose="02020900000000000000" charset="-122"/>
              <a:ea typeface="思源宋体 CN Heavy" panose="02020900000000000000" charset="-122"/>
              <a:cs typeface="思源宋体 CN Heavy" panose="02020900000000000000" charset="-122"/>
              <a:sym typeface="+mn-ea"/>
            </a:endParaRPr>
          </a:p>
        </p:txBody>
      </p:sp>
      <p:sp>
        <p:nvSpPr>
          <p:cNvPr id="21" name="Oval 11"/>
          <p:cNvSpPr/>
          <p:nvPr>
            <p:custDataLst>
              <p:tags r:id="rId5"/>
            </p:custDataLst>
          </p:nvPr>
        </p:nvSpPr>
        <p:spPr>
          <a:xfrm>
            <a:off x="2996248" y="1560830"/>
            <a:ext cx="789553" cy="7895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sz="2000" b="1">
                <a:latin typeface="+mn-ea"/>
                <a:cs typeface="+mn-ea"/>
                <a:sym typeface="+mn-ea"/>
              </a:rPr>
              <a:t>01</a:t>
            </a:r>
            <a:endParaRPr lang="en-US" sz="2000" b="1">
              <a:latin typeface="+mn-ea"/>
              <a:cs typeface="+mn-ea"/>
              <a:sym typeface="+mn-ea"/>
            </a:endParaRPr>
          </a:p>
        </p:txBody>
      </p:sp>
      <p:cxnSp>
        <p:nvCxnSpPr>
          <p:cNvPr id="29" name="直接连接符 28"/>
          <p:cNvCxnSpPr/>
          <p:nvPr>
            <p:custDataLst>
              <p:tags r:id="rId6"/>
            </p:custDataLst>
          </p:nvPr>
        </p:nvCxnSpPr>
        <p:spPr>
          <a:xfrm>
            <a:off x="6091238" y="2832100"/>
            <a:ext cx="0" cy="2412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Oval 11"/>
          <p:cNvSpPr/>
          <p:nvPr>
            <p:custDataLst>
              <p:tags r:id="rId7"/>
            </p:custDataLst>
          </p:nvPr>
        </p:nvSpPr>
        <p:spPr>
          <a:xfrm>
            <a:off x="8396288" y="1560830"/>
            <a:ext cx="789553" cy="7895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p>
            <a:pPr algn="ctr">
              <a:spcBef>
                <a:spcPct val="0"/>
              </a:spcBef>
              <a:spcAft>
                <a:spcPct val="0"/>
              </a:spcAft>
            </a:pPr>
            <a:r>
              <a:rPr lang="en-US" sz="2000" b="1" dirty="0">
                <a:latin typeface="+mn-ea"/>
                <a:cs typeface="+mn-ea"/>
                <a:sym typeface="+mn-ea"/>
              </a:rPr>
              <a:t>02</a:t>
            </a:r>
            <a:endParaRPr lang="en-US" sz="2000" b="1" dirty="0">
              <a:latin typeface="+mn-ea"/>
              <a:cs typeface="+mn-ea"/>
              <a:sym typeface="+mn-ea"/>
            </a:endParaRPr>
          </a:p>
        </p:txBody>
      </p:sp>
      <p:sp>
        <p:nvSpPr>
          <p:cNvPr id="7" name="矩形 6"/>
          <p:cNvSpPr/>
          <p:nvPr>
            <p:custDataLst>
              <p:tags r:id="rId8"/>
            </p:custDataLst>
          </p:nvPr>
        </p:nvSpPr>
        <p:spPr>
          <a:xfrm>
            <a:off x="1303973" y="2720975"/>
            <a:ext cx="4174759" cy="398780"/>
          </a:xfrm>
          <a:prstGeom prst="rect">
            <a:avLst/>
          </a:prstGeom>
          <a:noFill/>
        </p:spPr>
        <p:txBody>
          <a:bodyPr wrap="square" lIns="0" tIns="0" rIns="0" bIns="0" rtlCol="0" anchor="b" anchorCtr="0">
            <a:noAutofit/>
          </a:bodyPr>
          <a:p>
            <a:pPr algn="ctr">
              <a:spcBef>
                <a:spcPct val="0"/>
              </a:spcBef>
              <a:spcAft>
                <a:spcPct val="0"/>
              </a:spcAft>
            </a:pPr>
            <a:r>
              <a:rPr lang="zh-CN" altLang="en-US" sz="2400" b="1">
                <a:solidFill>
                  <a:schemeClr val="accent1"/>
                </a:solidFill>
                <a:latin typeface="+mn-ea"/>
                <a:cs typeface="+mn-ea"/>
                <a:sym typeface="+mn-ea"/>
              </a:rPr>
              <a:t>优点</a:t>
            </a:r>
            <a:endParaRPr lang="zh-CN" altLang="en-US" sz="2400" b="1">
              <a:solidFill>
                <a:schemeClr val="accent1"/>
              </a:solidFill>
              <a:latin typeface="+mn-ea"/>
              <a:cs typeface="+mn-ea"/>
              <a:sym typeface="+mn-ea"/>
            </a:endParaRPr>
          </a:p>
        </p:txBody>
      </p:sp>
      <p:sp>
        <p:nvSpPr>
          <p:cNvPr id="8" name="矩形 7"/>
          <p:cNvSpPr/>
          <p:nvPr>
            <p:custDataLst>
              <p:tags r:id="rId9"/>
            </p:custDataLst>
          </p:nvPr>
        </p:nvSpPr>
        <p:spPr>
          <a:xfrm>
            <a:off x="6704013" y="2700655"/>
            <a:ext cx="4174759" cy="398780"/>
          </a:xfrm>
          <a:prstGeom prst="rect">
            <a:avLst/>
          </a:prstGeom>
          <a:noFill/>
        </p:spPr>
        <p:txBody>
          <a:bodyPr wrap="square" lIns="0" tIns="0" rIns="0" bIns="0" rtlCol="0" anchor="b" anchorCtr="0">
            <a:noAutofit/>
          </a:bodyPr>
          <a:p>
            <a:pPr algn="ctr">
              <a:spcBef>
                <a:spcPct val="0"/>
              </a:spcBef>
              <a:spcAft>
                <a:spcPct val="0"/>
              </a:spcAft>
            </a:pPr>
            <a:r>
              <a:rPr lang="zh-CN" altLang="en-US" sz="2400" b="1">
                <a:solidFill>
                  <a:schemeClr val="accent2"/>
                </a:solidFill>
                <a:latin typeface="+mn-ea"/>
                <a:cs typeface="+mn-ea"/>
                <a:sym typeface="+mn-ea"/>
              </a:rPr>
              <a:t>缺点</a:t>
            </a:r>
            <a:endParaRPr lang="zh-CN" altLang="en-US" sz="2400" b="1">
              <a:solidFill>
                <a:schemeClr val="accent2"/>
              </a:solidFill>
              <a:latin typeface="+mn-ea"/>
              <a:cs typeface="+mn-ea"/>
              <a:sym typeface="+mn-ea"/>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等腰三角形 3"/>
          <p:cNvSpPr/>
          <p:nvPr>
            <p:custDataLst>
              <p:tags r:id="rId1"/>
            </p:custDataLst>
          </p:nvPr>
        </p:nvSpPr>
        <p:spPr>
          <a:xfrm rot="5400000" flipV="1">
            <a:off x="5478375" y="136160"/>
            <a:ext cx="3512447" cy="9911633"/>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sp>
        <p:nvSpPr>
          <p:cNvPr id="11" name="等腰三角形 3"/>
          <p:cNvSpPr/>
          <p:nvPr>
            <p:custDataLst>
              <p:tags r:id="rId2"/>
            </p:custDataLst>
          </p:nvPr>
        </p:nvSpPr>
        <p:spPr>
          <a:xfrm rot="5400000">
            <a:off x="3258862" y="51414"/>
            <a:ext cx="3512447" cy="10081120"/>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sp>
        <p:nvSpPr>
          <p:cNvPr id="12" name="等腰三角形 3"/>
          <p:cNvSpPr/>
          <p:nvPr>
            <p:custDataLst>
              <p:tags r:id="rId3"/>
            </p:custDataLst>
          </p:nvPr>
        </p:nvSpPr>
        <p:spPr>
          <a:xfrm rot="5400000" flipV="1">
            <a:off x="6010463" y="705432"/>
            <a:ext cx="2448271" cy="9911633"/>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sp>
        <p:nvSpPr>
          <p:cNvPr id="13" name="等腰三角形 3"/>
          <p:cNvSpPr/>
          <p:nvPr>
            <p:custDataLst>
              <p:tags r:id="rId4"/>
            </p:custDataLst>
          </p:nvPr>
        </p:nvSpPr>
        <p:spPr>
          <a:xfrm rot="5400000">
            <a:off x="3790950" y="620686"/>
            <a:ext cx="2448271" cy="10081120"/>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cxnSp>
        <p:nvCxnSpPr>
          <p:cNvPr id="55" name="直接连接符 54"/>
          <p:cNvCxnSpPr/>
          <p:nvPr>
            <p:custDataLst>
              <p:tags r:id="rId5"/>
            </p:custDataLst>
          </p:nvPr>
        </p:nvCxnSpPr>
        <p:spPr>
          <a:xfrm>
            <a:off x="2926854" y="2492896"/>
            <a:ext cx="626469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6"/>
            </p:custDataLst>
          </p:nvPr>
        </p:nvCxnSpPr>
        <p:spPr>
          <a:xfrm>
            <a:off x="2926854" y="3429000"/>
            <a:ext cx="626469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Box 59"/>
          <p:cNvSpPr>
            <a:spLocks noChangeArrowheads="1"/>
          </p:cNvSpPr>
          <p:nvPr/>
        </p:nvSpPr>
        <p:spPr bwMode="auto">
          <a:xfrm flipH="1">
            <a:off x="1990750" y="2492896"/>
            <a:ext cx="82089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5400" b="1" dirty="0">
                <a:solidFill>
                  <a:srgbClr val="000000"/>
                </a:solidFill>
                <a:latin typeface="微软雅黑" panose="020B0503020204020204" pitchFamily="34" charset="-122"/>
                <a:ea typeface="微软雅黑" panose="020B0503020204020204" pitchFamily="34" charset="-122"/>
                <a:sym typeface="方正兰亭黑_GBK" pitchFamily="2" charset="-122"/>
              </a:rPr>
              <a:t>汇报</a:t>
            </a:r>
            <a:r>
              <a:rPr lang="zh-CN" altLang="en-US" sz="5400" b="1" dirty="0" smtClean="0">
                <a:solidFill>
                  <a:srgbClr val="000000"/>
                </a:solidFill>
                <a:latin typeface="微软雅黑" panose="020B0503020204020204" pitchFamily="34" charset="-122"/>
                <a:ea typeface="微软雅黑" panose="020B0503020204020204" pitchFamily="34" charset="-122"/>
                <a:sym typeface="方正兰亭黑_GBK" pitchFamily="2" charset="-122"/>
              </a:rPr>
              <a:t>完毕   谢谢观看</a:t>
            </a:r>
            <a:endParaRPr lang="zh-CN" altLang="en-US" sz="5400" b="1" dirty="0" smtClean="0">
              <a:solidFill>
                <a:srgbClr val="000000"/>
              </a:solidFill>
              <a:latin typeface="微软雅黑" panose="020B0503020204020204" pitchFamily="34" charset="-122"/>
              <a:ea typeface="微软雅黑" panose="020B0503020204020204" pitchFamily="34" charset="-122"/>
              <a:sym typeface="方正兰亭黑_GBK" pitchFamily="2" charset="-122"/>
            </a:endParaRPr>
          </a:p>
        </p:txBody>
      </p:sp>
      <p:sp>
        <p:nvSpPr>
          <p:cNvPr id="2" name="椭圆 1"/>
          <p:cNvSpPr/>
          <p:nvPr>
            <p:custDataLst>
              <p:tags r:id="rId7"/>
            </p:custDataLst>
          </p:nvPr>
        </p:nvSpPr>
        <p:spPr>
          <a:xfrm>
            <a:off x="5234305" y="548640"/>
            <a:ext cx="1746885" cy="1746885"/>
          </a:xfrm>
          <a:prstGeom prst="ellipse">
            <a:avLst/>
          </a:prstGeom>
          <a:blipFill rotWithShape="1">
            <a:blip r:embed="rId8"/>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34495E"/>
              </a:solidFill>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16" presetClass="entr" presetSubtype="21" fill="hold" nodeType="withEffect">
                                  <p:stCondLst>
                                    <p:cond delay="500"/>
                                  </p:stCondLst>
                                  <p:childTnLst>
                                    <p:set>
                                      <p:cBhvr>
                                        <p:cTn id="25" dur="1" fill="hold">
                                          <p:stCondLst>
                                            <p:cond delay="0"/>
                                          </p:stCondLst>
                                        </p:cTn>
                                        <p:tgtEl>
                                          <p:spTgt spid="56"/>
                                        </p:tgtEl>
                                        <p:attrNameLst>
                                          <p:attrName>style.visibility</p:attrName>
                                        </p:attrNameLst>
                                      </p:cBhvr>
                                      <p:to>
                                        <p:strVal val="visible"/>
                                      </p:to>
                                    </p:set>
                                    <p:animEffect transition="in" filter="barn(inVertical)">
                                      <p:cBhvr>
                                        <p:cTn id="26" dur="500"/>
                                        <p:tgtEl>
                                          <p:spTgt spid="56"/>
                                        </p:tgtEl>
                                      </p:cBhvr>
                                    </p:animEffect>
                                  </p:childTnLst>
                                </p:cTn>
                              </p:par>
                              <p:par>
                                <p:cTn id="27" presetID="16" presetClass="entr" presetSubtype="21" fill="hold" nodeType="withEffect">
                                  <p:stCondLst>
                                    <p:cond delay="500"/>
                                  </p:stCondLst>
                                  <p:childTnLst>
                                    <p:set>
                                      <p:cBhvr>
                                        <p:cTn id="28" dur="1" fill="hold">
                                          <p:stCondLst>
                                            <p:cond delay="0"/>
                                          </p:stCondLst>
                                        </p:cTn>
                                        <p:tgtEl>
                                          <p:spTgt spid="55"/>
                                        </p:tgtEl>
                                        <p:attrNameLst>
                                          <p:attrName>style.visibility</p:attrName>
                                        </p:attrNameLst>
                                      </p:cBhvr>
                                      <p:to>
                                        <p:strVal val="visible"/>
                                      </p:to>
                                    </p:set>
                                    <p:animEffect transition="in" filter="barn(inVertical)">
                                      <p:cBhvr>
                                        <p:cTn id="29" dur="500"/>
                                        <p:tgtEl>
                                          <p:spTgt spid="55"/>
                                        </p:tgtEl>
                                      </p:cBhvr>
                                    </p:animEffect>
                                  </p:childTnLst>
                                </p:cTn>
                              </p:par>
                            </p:childTnLst>
                          </p:cTn>
                        </p:par>
                        <p:par>
                          <p:cTn id="30" fill="hold">
                            <p:stCondLst>
                              <p:cond delay="2000"/>
                            </p:stCondLst>
                            <p:childTnLst>
                              <p:par>
                                <p:cTn id="31" presetID="12" presetClass="entr" presetSubtype="4" fill="hold" grpId="0" nodeType="afterEffect">
                                  <p:stCondLst>
                                    <p:cond delay="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p:tgtEl>
                                          <p:spTgt spid="57"/>
                                        </p:tgtEl>
                                        <p:attrNameLst>
                                          <p:attrName>ppt_y</p:attrName>
                                        </p:attrNameLst>
                                      </p:cBhvr>
                                      <p:tavLst>
                                        <p:tav tm="0">
                                          <p:val>
                                            <p:strVal val="#ppt_y+#ppt_h*1.125000"/>
                                          </p:val>
                                        </p:tav>
                                        <p:tav tm="100000">
                                          <p:val>
                                            <p:strVal val="#ppt_y"/>
                                          </p:val>
                                        </p:tav>
                                      </p:tavLst>
                                    </p:anim>
                                    <p:animEffect transition="in" filter="wipe(up)">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P spid="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550545" y="1412875"/>
            <a:ext cx="5723255" cy="511365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l" fontAlgn="auto">
              <a:lnSpc>
                <a:spcPct val="150000"/>
              </a:lnSpc>
            </a:pPr>
            <a:r>
              <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在信息时代，数据的海量增长使得有效地检索信息成为了一个挑战。尤其是文本数据，如文章、报告和论文等，数量日益增加。在这种背景下，我们面临的主要问题是如何从大量文档中准确快速地检索到与用户查询语句相关的文档。这需要我们设计和实现一个搜索引擎，它不仅能够理解用户的查询意图，还能在众多文档中找到最相关的内容并呈现给用户。</a:t>
            </a:r>
            <a:endPar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endParaRPr>
          </a:p>
        </p:txBody>
      </p:sp>
      <p:sp>
        <p:nvSpPr>
          <p:cNvPr id="3" name="椭圆 2"/>
          <p:cNvSpPr/>
          <p:nvPr/>
        </p:nvSpPr>
        <p:spPr>
          <a:xfrm>
            <a:off x="6671310" y="1052830"/>
            <a:ext cx="4608830" cy="2808605"/>
          </a:xfrm>
          <a:prstGeom prst="ellipse">
            <a:avLst/>
          </a:prstGeom>
          <a:blipFill rotWithShape="1">
            <a:blip r:embed="rId1"/>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 3"/>
          <p:cNvSpPr/>
          <p:nvPr/>
        </p:nvSpPr>
        <p:spPr>
          <a:xfrm>
            <a:off x="6671310" y="4006215"/>
            <a:ext cx="4968875" cy="2520315"/>
          </a:xfrm>
          <a:prstGeom prst="roundRect">
            <a:avLst/>
          </a:prstGeom>
          <a:blipFill rotWithShape="1">
            <a:blip r:embed="rId2"/>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矩形 1"/>
          <p:cNvSpPr/>
          <p:nvPr>
            <p:custDataLst>
              <p:tags r:id="rId3"/>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34" name="矩形 17"/>
          <p:cNvSpPr/>
          <p:nvPr>
            <p:custDataLst>
              <p:tags r:id="rId4"/>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36" name="TextBox 35"/>
          <p:cNvSpPr txBox="1"/>
          <p:nvPr/>
        </p:nvSpPr>
        <p:spPr>
          <a:xfrm>
            <a:off x="9839325" y="264795"/>
            <a:ext cx="2865755" cy="330835"/>
          </a:xfrm>
          <a:prstGeom prst="rect">
            <a:avLst/>
          </a:prstGeom>
          <a:noFill/>
        </p:spPr>
        <p:txBody>
          <a:bodyPr wrap="square" rtlCol="0">
            <a:spAutoFit/>
          </a:bodyPr>
          <a:p>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01：</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问题重述</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5" name="TextBox 34"/>
          <p:cNvSpPr txBox="1"/>
          <p:nvPr>
            <p:custDataLst>
              <p:tags r:id="rId5"/>
            </p:custDataLst>
          </p:nvPr>
        </p:nvSpPr>
        <p:spPr>
          <a:xfrm>
            <a:off x="469594" y="242720"/>
            <a:ext cx="1097280" cy="368300"/>
          </a:xfrm>
          <a:prstGeom prst="rect">
            <a:avLst/>
          </a:prstGeom>
          <a:noFill/>
        </p:spPr>
        <p:txBody>
          <a:bodyPr wrap="none" rtlCol="0">
            <a:spAutoFit/>
          </a:bodyPr>
          <a:lstStyle/>
          <a:p>
            <a:pPr algn="l"/>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问题背景</a:t>
            </a:r>
            <a:endPar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6"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1092835" y="1917065"/>
            <a:ext cx="10003790" cy="330771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marL="342900" indent="-342900" algn="l" fontAlgn="auto">
              <a:lnSpc>
                <a:spcPct val="150000"/>
              </a:lnSpc>
              <a:buFont typeface="Arial" panose="020B0604020202020204" pitchFamily="34" charset="0"/>
              <a:buChar char="•"/>
            </a:pPr>
            <a:r>
              <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给出</a:t>
            </a:r>
            <a:r>
              <a:rPr lang="en-US" altLang="zh-CN"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16</a:t>
            </a:r>
            <a:r>
              <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个查询及每个查询相关的文章，共</a:t>
            </a:r>
            <a:r>
              <a:rPr lang="en-US" altLang="zh-CN"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166</a:t>
            </a:r>
            <a:r>
              <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篇</a:t>
            </a:r>
            <a:r>
              <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文章。</a:t>
            </a:r>
            <a:endPar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endParaRPr>
          </a:p>
          <a:p>
            <a:pPr marL="342900" indent="-342900" algn="l" fontAlgn="auto">
              <a:lnSpc>
                <a:spcPct val="150000"/>
              </a:lnSpc>
              <a:buFont typeface="Arial" panose="020B0604020202020204" pitchFamily="34" charset="0"/>
              <a:buChar char="•"/>
            </a:pPr>
            <a:r>
              <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搭建模型对</a:t>
            </a:r>
            <a:r>
              <a:rPr lang="en-US" altLang="zh-CN"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166</a:t>
            </a:r>
            <a:r>
              <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篇文章进行特征提取并为每个查询匹配</a:t>
            </a:r>
            <a:r>
              <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文章。</a:t>
            </a:r>
            <a:endPar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endParaRPr>
          </a:p>
          <a:p>
            <a:pPr marL="342900" indent="-342900" algn="l" fontAlgn="auto">
              <a:lnSpc>
                <a:spcPct val="150000"/>
              </a:lnSpc>
              <a:buFont typeface="Arial" panose="020B0604020202020204" pitchFamily="34" charset="0"/>
              <a:buChar char="•"/>
            </a:pPr>
            <a:r>
              <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根据标准答案集计算</a:t>
            </a:r>
            <a:r>
              <a:rPr lang="en-US" altLang="zh-CN"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PRF</a:t>
            </a:r>
            <a:r>
              <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，评价</a:t>
            </a:r>
            <a:r>
              <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rPr>
              <a:t>模型。</a:t>
            </a:r>
            <a:endParaRPr lang="zh-CN" altLang="en-US" sz="2400" dirty="0" smtClean="0">
              <a:solidFill>
                <a:schemeClr val="tx2">
                  <a:lumMod val="90000"/>
                  <a:lumOff val="10000"/>
                </a:schemeClr>
              </a:solidFill>
              <a:latin typeface="汉仪综艺体简" panose="02010600000101010101" charset="-122"/>
              <a:ea typeface="汉仪综艺体简" panose="02010600000101010101" charset="-122"/>
              <a:cs typeface="Bahnschrift" panose="020B0502040204020203" charset="0"/>
              <a:sym typeface="+mn-ea"/>
            </a:endParaRPr>
          </a:p>
        </p:txBody>
      </p:sp>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36" name="TextBox 35"/>
          <p:cNvSpPr txBox="1"/>
          <p:nvPr/>
        </p:nvSpPr>
        <p:spPr>
          <a:xfrm>
            <a:off x="9839325" y="264795"/>
            <a:ext cx="2865755" cy="330835"/>
          </a:xfrm>
          <a:prstGeom prst="rect">
            <a:avLst/>
          </a:prstGeom>
          <a:noFill/>
        </p:spPr>
        <p:txBody>
          <a:bodyPr wrap="square" rtlCol="0">
            <a:spAutoFit/>
          </a:bodyPr>
          <a:p>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0</a:t>
            </a:r>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问题重述</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endParaRPr>
          </a:p>
        </p:txBody>
      </p:sp>
      <p:cxnSp>
        <p:nvCxnSpPr>
          <p:cNvPr id="5" name="直接连接符 4"/>
          <p:cNvCxnSpPr/>
          <p:nvPr>
            <p:custDataLst>
              <p:tags r:id="rId3"/>
            </p:custDataLst>
          </p:nvPr>
        </p:nvCxnSpPr>
        <p:spPr>
          <a:xfrm>
            <a:off x="4819154" y="2133168"/>
            <a:ext cx="252031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custDataLst>
              <p:tags r:id="rId4"/>
            </p:custDataLst>
          </p:nvPr>
        </p:nvCxnSpPr>
        <p:spPr>
          <a:xfrm>
            <a:off x="4819154" y="2637472"/>
            <a:ext cx="252031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35"/>
          <p:cNvSpPr txBox="1"/>
          <p:nvPr/>
        </p:nvSpPr>
        <p:spPr>
          <a:xfrm>
            <a:off x="5395595" y="2159635"/>
            <a:ext cx="1398905" cy="450850"/>
          </a:xfrm>
          <a:prstGeom prst="rect">
            <a:avLst/>
          </a:prstGeom>
          <a:noFill/>
        </p:spPr>
        <p:txBody>
          <a:bodyPr wrap="square" rtlCol="0">
            <a:spAutoFit/>
          </a:bodyPr>
          <a:p>
            <a:r>
              <a:rPr lang="zh-CN" altLang="en-US" sz="36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具体</a:t>
            </a:r>
            <a:r>
              <a:rPr lang="zh-CN" altLang="en-US" sz="36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问题</a:t>
            </a:r>
            <a:endParaRPr lang="zh-CN" altLang="en-US" sz="36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endParaRPr>
          </a:p>
        </p:txBody>
      </p:sp>
      <p:sp>
        <p:nvSpPr>
          <p:cNvPr id="35" name="TextBox 34"/>
          <p:cNvSpPr txBox="1"/>
          <p:nvPr>
            <p:custDataLst>
              <p:tags r:id="rId5"/>
            </p:custDataLst>
          </p:nvPr>
        </p:nvSpPr>
        <p:spPr>
          <a:xfrm>
            <a:off x="469594" y="242720"/>
            <a:ext cx="1097280" cy="368300"/>
          </a:xfrm>
          <a:prstGeom prst="rect">
            <a:avLst/>
          </a:prstGeom>
          <a:noFill/>
        </p:spPr>
        <p:txBody>
          <a:bodyPr wrap="none" rtlCol="0">
            <a:spAutoFit/>
          </a:bodyPr>
          <a:lstStyle/>
          <a:p>
            <a:pPr algn="l"/>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具体</a:t>
            </a:r>
            <a:r>
              <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问题</a:t>
            </a:r>
            <a:endParaRPr lang="zh-CN" altLang="en-US" dirty="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6" presetClass="entr" presetSubtype="21" fill="hold" nodeType="withEffect">
                                  <p:stCondLst>
                                    <p:cond delay="500"/>
                                  </p:stCondLst>
                                  <p:childTnLst>
                                    <p:set>
                                      <p:cBhvr>
                                        <p:cTn id="17" dur="1" fill="hold">
                                          <p:stCondLst>
                                            <p:cond delay="0"/>
                                          </p:stCondLst>
                                        </p:cTn>
                                        <p:tgtEl>
                                          <p:spTgt spid="56"/>
                                        </p:tgtEl>
                                        <p:attrNameLst>
                                          <p:attrName>style.visibility</p:attrName>
                                        </p:attrNameLst>
                                      </p:cBhvr>
                                      <p:to>
                                        <p:strVal val="visible"/>
                                      </p:to>
                                    </p:set>
                                    <p:animEffect transition="in" filter="barn(inVertical)">
                                      <p:cBhvr>
                                        <p:cTn id="18" dur="500"/>
                                        <p:tgtEl>
                                          <p:spTgt spid="56"/>
                                        </p:tgtEl>
                                      </p:cBhvr>
                                    </p:animEffect>
                                  </p:childTnLst>
                                </p:cTn>
                              </p:par>
                              <p:par>
                                <p:cTn id="19" presetID="16" presetClass="entr" presetSubtype="21" fill="hold" nodeType="withEffect">
                                  <p:stCondLst>
                                    <p:cond delay="50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6" grpId="0"/>
      <p:bldP spid="6"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35"/>
          <p:cNvSpPr txBox="1"/>
          <p:nvPr/>
        </p:nvSpPr>
        <p:spPr>
          <a:xfrm>
            <a:off x="9839325" y="264795"/>
            <a:ext cx="2865755" cy="330835"/>
          </a:xfrm>
          <a:prstGeom prst="rect">
            <a:avLst/>
          </a:prstGeom>
          <a:noFill/>
        </p:spPr>
        <p:txBody>
          <a:bodyPr wrap="square" rtlCol="0">
            <a:spAutoFit/>
          </a:bodyPr>
          <a:lstStyle/>
          <a:p>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02：</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rPr>
              <a:t>研究现状</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sym typeface="方正兰亭黑_GBK" pitchFamily="2" charset="-122"/>
            </a:endParaRPr>
          </a:p>
        </p:txBody>
      </p:sp>
      <p:grpSp>
        <p:nvGrpSpPr>
          <p:cNvPr id="7" name="组合 6"/>
          <p:cNvGrpSpPr/>
          <p:nvPr>
            <p:custDataLst>
              <p:tags r:id="rId3"/>
            </p:custDataLst>
          </p:nvPr>
        </p:nvGrpSpPr>
        <p:grpSpPr>
          <a:xfrm>
            <a:off x="406400" y="1124585"/>
            <a:ext cx="10213975" cy="648970"/>
            <a:chOff x="857249" y="1714500"/>
            <a:chExt cx="6827711" cy="499851"/>
          </a:xfrm>
        </p:grpSpPr>
        <p:sp>
          <p:nvSpPr>
            <p:cNvPr id="8" name="五边形 7"/>
            <p:cNvSpPr/>
            <p:nvPr>
              <p:custDataLst>
                <p:tags r:id="rId4"/>
              </p:custDataLst>
            </p:nvPr>
          </p:nvSpPr>
          <p:spPr>
            <a:xfrm>
              <a:off x="857249" y="1714500"/>
              <a:ext cx="6288248" cy="49985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 name="矩形 9"/>
            <p:cNvSpPr/>
            <p:nvPr>
              <p:custDataLst>
                <p:tags r:id="rId5"/>
              </p:custDataLst>
            </p:nvPr>
          </p:nvSpPr>
          <p:spPr>
            <a:xfrm>
              <a:off x="913001" y="1831108"/>
              <a:ext cx="6771959" cy="266066"/>
            </a:xfrm>
            <a:prstGeom prst="rect">
              <a:avLst/>
            </a:prstGeom>
          </p:spPr>
          <p:txBody>
            <a:bodyPr wrap="square" lIns="68580" tIns="34290" rIns="68580" bIns="34290">
              <a:spAutoFit/>
            </a:bodyPr>
            <a:lstStyle/>
            <a:p>
              <a:pPr algn="l"/>
              <a:r>
                <a:rPr dirty="0">
                  <a:solidFill>
                    <a:schemeClr val="bg1"/>
                  </a:solidFill>
                  <a:latin typeface="汉仪综艺体简" panose="02010600000101010101" charset="-122"/>
                  <a:ea typeface="汉仪综艺体简" panose="02010600000101010101" charset="-122"/>
                  <a:cs typeface="汉仪综艺体简" panose="02010600000101010101" charset="-122"/>
                </a:rPr>
                <a:t>tf-idf和同义词问题</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910590" y="1916430"/>
            <a:ext cx="8565515" cy="2068195"/>
          </a:xfrm>
          <a:prstGeom prst="rect">
            <a:avLst/>
          </a:prstGeom>
          <a:noFill/>
        </p:spPr>
        <p:txBody>
          <a:bodyPr wrap="square" rtlCol="0">
            <a:noAutofit/>
          </a:bodyPr>
          <a:p>
            <a:endParaRPr lang="en-US" altLang="zh-CN" sz="2400"/>
          </a:p>
        </p:txBody>
      </p:sp>
      <p:sp>
        <p:nvSpPr>
          <p:cNvPr id="5" name="矩形: 剪去对角 148"/>
          <p:cNvSpPr/>
          <p:nvPr>
            <p:custDataLst>
              <p:tags r:id="rId6"/>
            </p:custDataLst>
          </p:nvPr>
        </p:nvSpPr>
        <p:spPr>
          <a:xfrm>
            <a:off x="692468" y="4422140"/>
            <a:ext cx="10798810" cy="2051685"/>
          </a:xfrm>
          <a:prstGeom prst="snip2DiagRect">
            <a:avLst>
              <a:gd name="adj1" fmla="val 0"/>
              <a:gd name="adj2" fmla="val 12621"/>
            </a:avLst>
          </a:prstGeom>
          <a:gradFill>
            <a:gsLst>
              <a:gs pos="0">
                <a:schemeClr val="accent1">
                  <a:alpha val="0"/>
                </a:schemeClr>
              </a:gs>
              <a:gs pos="100000">
                <a:schemeClr val="accent1">
                  <a:alpha val="15000"/>
                </a:schemeClr>
              </a:gs>
            </a:gsLst>
            <a:lin ang="5400000" scaled="0"/>
          </a:gradFill>
          <a:ln w="6350">
            <a:solidFill>
              <a:schemeClr val="accent1">
                <a:alpha val="5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6" name="任意多边形 5"/>
          <p:cNvSpPr/>
          <p:nvPr>
            <p:custDataLst>
              <p:tags r:id="rId7"/>
            </p:custDataLst>
          </p:nvPr>
        </p:nvSpPr>
        <p:spPr>
          <a:xfrm>
            <a:off x="11136948" y="6398260"/>
            <a:ext cx="360045" cy="76200"/>
          </a:xfrm>
          <a:custGeom>
            <a:avLst/>
            <a:gdLst/>
            <a:ahLst/>
            <a:cxnLst>
              <a:cxn ang="3">
                <a:pos x="hc" y="t"/>
              </a:cxn>
              <a:cxn ang="cd2">
                <a:pos x="l" y="vc"/>
              </a:cxn>
              <a:cxn ang="cd4">
                <a:pos x="hc" y="b"/>
              </a:cxn>
              <a:cxn ang="0">
                <a:pos x="r" y="vc"/>
              </a:cxn>
            </a:cxnLst>
            <a:rect l="l" t="t" r="r" b="b"/>
            <a:pathLst>
              <a:path w="1533" h="506">
                <a:moveTo>
                  <a:pt x="506" y="0"/>
                </a:moveTo>
                <a:lnTo>
                  <a:pt x="1533" y="0"/>
                </a:lnTo>
                <a:lnTo>
                  <a:pt x="1533" y="437"/>
                </a:lnTo>
                <a:lnTo>
                  <a:pt x="1532" y="437"/>
                </a:lnTo>
                <a:lnTo>
                  <a:pt x="1532" y="506"/>
                </a:lnTo>
                <a:lnTo>
                  <a:pt x="506" y="506"/>
                </a:lnTo>
                <a:lnTo>
                  <a:pt x="506" y="506"/>
                </a:lnTo>
                <a:lnTo>
                  <a:pt x="0" y="506"/>
                </a:lnTo>
                <a:lnTo>
                  <a:pt x="506" y="0"/>
                </a:lnTo>
                <a:close/>
              </a:path>
            </a:pathLst>
          </a:custGeom>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19" name="任意多边形 48"/>
          <p:cNvSpPr/>
          <p:nvPr>
            <p:custDataLst>
              <p:tags r:id="rId8"/>
            </p:custDataLst>
          </p:nvPr>
        </p:nvSpPr>
        <p:spPr>
          <a:xfrm>
            <a:off x="692468" y="4413885"/>
            <a:ext cx="1360805" cy="421005"/>
          </a:xfrm>
          <a:custGeom>
            <a:avLst/>
            <a:gdLst>
              <a:gd name="connsiteX0" fmla="*/ 1360968 w 1360968"/>
              <a:gd name="connsiteY0" fmla="*/ 0 h 457200"/>
              <a:gd name="connsiteX1" fmla="*/ 0 w 1360968"/>
              <a:gd name="connsiteY1" fmla="*/ 0 h 457200"/>
              <a:gd name="connsiteX2" fmla="*/ 0 w 1360968"/>
              <a:gd name="connsiteY2" fmla="*/ 457200 h 457200"/>
            </a:gdLst>
            <a:ahLst/>
            <a:cxnLst>
              <a:cxn ang="0">
                <a:pos x="connsiteX0" y="connsiteY0"/>
              </a:cxn>
              <a:cxn ang="0">
                <a:pos x="connsiteX1" y="connsiteY1"/>
              </a:cxn>
              <a:cxn ang="0">
                <a:pos x="connsiteX2" y="connsiteY2"/>
              </a:cxn>
            </a:cxnLst>
            <a:rect l="l" t="t" r="r" b="b"/>
            <a:pathLst>
              <a:path w="1360968" h="457200">
                <a:moveTo>
                  <a:pt x="1360968" y="0"/>
                </a:moveTo>
                <a:lnTo>
                  <a:pt x="0" y="0"/>
                </a:lnTo>
                <a:lnTo>
                  <a:pt x="0" y="45720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20" name="等腰三角形 19"/>
          <p:cNvSpPr/>
          <p:nvPr>
            <p:custDataLst>
              <p:tags r:id="rId9"/>
            </p:custDataLst>
          </p:nvPr>
        </p:nvSpPr>
        <p:spPr>
          <a:xfrm rot="10800000" flipH="1">
            <a:off x="692468" y="4413885"/>
            <a:ext cx="266065" cy="16637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cxnSp>
        <p:nvCxnSpPr>
          <p:cNvPr id="22" name="直接连接符 21"/>
          <p:cNvCxnSpPr/>
          <p:nvPr>
            <p:custDataLst>
              <p:tags r:id="rId10"/>
            </p:custDataLst>
          </p:nvPr>
        </p:nvCxnSpPr>
        <p:spPr>
          <a:xfrm>
            <a:off x="723583" y="4666615"/>
            <a:ext cx="0" cy="12509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任意多边形: 形状 73"/>
          <p:cNvSpPr/>
          <p:nvPr>
            <p:custDataLst>
              <p:tags r:id="rId11"/>
            </p:custDataLst>
          </p:nvPr>
        </p:nvSpPr>
        <p:spPr>
          <a:xfrm>
            <a:off x="1262698" y="4370705"/>
            <a:ext cx="396240" cy="40640"/>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black"/>
              </a:solidFill>
              <a:latin typeface="汉仪文黑-55简" panose="00020600040101010101" charset="-122"/>
              <a:ea typeface="汉仪文黑-55简" panose="00020600040101010101" charset="-122"/>
            </a:endParaRPr>
          </a:p>
        </p:txBody>
      </p:sp>
      <p:sp>
        <p:nvSpPr>
          <p:cNvPr id="26" name="矩形: 剪去对角 148"/>
          <p:cNvSpPr/>
          <p:nvPr>
            <p:custDataLst>
              <p:tags r:id="rId12"/>
            </p:custDataLst>
          </p:nvPr>
        </p:nvSpPr>
        <p:spPr>
          <a:xfrm>
            <a:off x="694373" y="2065655"/>
            <a:ext cx="10798810" cy="2051685"/>
          </a:xfrm>
          <a:prstGeom prst="snip2DiagRect">
            <a:avLst>
              <a:gd name="adj1" fmla="val 0"/>
              <a:gd name="adj2" fmla="val 12621"/>
            </a:avLst>
          </a:prstGeom>
          <a:gradFill>
            <a:gsLst>
              <a:gs pos="0">
                <a:schemeClr val="accent1">
                  <a:alpha val="0"/>
                </a:schemeClr>
              </a:gs>
              <a:gs pos="100000">
                <a:schemeClr val="accent1">
                  <a:alpha val="15000"/>
                </a:schemeClr>
              </a:gs>
            </a:gsLst>
            <a:lin ang="5400000" scaled="0"/>
          </a:gradFill>
          <a:ln w="6350">
            <a:solidFill>
              <a:schemeClr val="accent1">
                <a:alpha val="5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黑体" panose="02010609060101010101" charset="-122"/>
            </a:endParaRPr>
          </a:p>
        </p:txBody>
      </p:sp>
      <p:sp>
        <p:nvSpPr>
          <p:cNvPr id="27" name="任意多边形 26"/>
          <p:cNvSpPr/>
          <p:nvPr>
            <p:custDataLst>
              <p:tags r:id="rId13"/>
            </p:custDataLst>
          </p:nvPr>
        </p:nvSpPr>
        <p:spPr>
          <a:xfrm>
            <a:off x="11138853" y="4041775"/>
            <a:ext cx="360045" cy="76200"/>
          </a:xfrm>
          <a:custGeom>
            <a:avLst/>
            <a:gdLst/>
            <a:ahLst/>
            <a:cxnLst>
              <a:cxn ang="3">
                <a:pos x="hc" y="t"/>
              </a:cxn>
              <a:cxn ang="cd2">
                <a:pos x="l" y="vc"/>
              </a:cxn>
              <a:cxn ang="cd4">
                <a:pos x="hc" y="b"/>
              </a:cxn>
              <a:cxn ang="0">
                <a:pos x="r" y="vc"/>
              </a:cxn>
            </a:cxnLst>
            <a:rect l="l" t="t" r="r" b="b"/>
            <a:pathLst>
              <a:path w="1533" h="506">
                <a:moveTo>
                  <a:pt x="506" y="0"/>
                </a:moveTo>
                <a:lnTo>
                  <a:pt x="1533" y="0"/>
                </a:lnTo>
                <a:lnTo>
                  <a:pt x="1533" y="437"/>
                </a:lnTo>
                <a:lnTo>
                  <a:pt x="1532" y="437"/>
                </a:lnTo>
                <a:lnTo>
                  <a:pt x="1532" y="506"/>
                </a:lnTo>
                <a:lnTo>
                  <a:pt x="506" y="506"/>
                </a:lnTo>
                <a:lnTo>
                  <a:pt x="506" y="506"/>
                </a:lnTo>
                <a:lnTo>
                  <a:pt x="0" y="506"/>
                </a:lnTo>
                <a:lnTo>
                  <a:pt x="506" y="0"/>
                </a:lnTo>
                <a:close/>
              </a:path>
            </a:pathLst>
          </a:custGeom>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
        <p:nvSpPr>
          <p:cNvPr id="50" name="任意多边形 48"/>
          <p:cNvSpPr/>
          <p:nvPr>
            <p:custDataLst>
              <p:tags r:id="rId14"/>
            </p:custDataLst>
          </p:nvPr>
        </p:nvSpPr>
        <p:spPr>
          <a:xfrm>
            <a:off x="694373" y="2057400"/>
            <a:ext cx="1360805" cy="421005"/>
          </a:xfrm>
          <a:custGeom>
            <a:avLst/>
            <a:gdLst>
              <a:gd name="connsiteX0" fmla="*/ 1360968 w 1360968"/>
              <a:gd name="connsiteY0" fmla="*/ 0 h 457200"/>
              <a:gd name="connsiteX1" fmla="*/ 0 w 1360968"/>
              <a:gd name="connsiteY1" fmla="*/ 0 h 457200"/>
              <a:gd name="connsiteX2" fmla="*/ 0 w 1360968"/>
              <a:gd name="connsiteY2" fmla="*/ 457200 h 457200"/>
            </a:gdLst>
            <a:ahLst/>
            <a:cxnLst>
              <a:cxn ang="0">
                <a:pos x="connsiteX0" y="connsiteY0"/>
              </a:cxn>
              <a:cxn ang="0">
                <a:pos x="connsiteX1" y="connsiteY1"/>
              </a:cxn>
              <a:cxn ang="0">
                <a:pos x="connsiteX2" y="connsiteY2"/>
              </a:cxn>
            </a:cxnLst>
            <a:rect l="l" t="t" r="r" b="b"/>
            <a:pathLst>
              <a:path w="1360968" h="457200">
                <a:moveTo>
                  <a:pt x="1360968" y="0"/>
                </a:moveTo>
                <a:lnTo>
                  <a:pt x="0" y="0"/>
                </a:lnTo>
                <a:lnTo>
                  <a:pt x="0" y="45720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51" name="等腰三角形 50"/>
          <p:cNvSpPr/>
          <p:nvPr>
            <p:custDataLst>
              <p:tags r:id="rId15"/>
            </p:custDataLst>
          </p:nvPr>
        </p:nvSpPr>
        <p:spPr>
          <a:xfrm rot="10800000" flipH="1">
            <a:off x="694373" y="2057400"/>
            <a:ext cx="266065" cy="16637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cxnSp>
        <p:nvCxnSpPr>
          <p:cNvPr id="28" name="直接连接符 27"/>
          <p:cNvCxnSpPr/>
          <p:nvPr>
            <p:custDataLst>
              <p:tags r:id="rId16"/>
            </p:custDataLst>
          </p:nvPr>
        </p:nvCxnSpPr>
        <p:spPr>
          <a:xfrm>
            <a:off x="725488" y="2310130"/>
            <a:ext cx="0" cy="12509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任意多边形: 形状 73"/>
          <p:cNvSpPr/>
          <p:nvPr>
            <p:custDataLst>
              <p:tags r:id="rId17"/>
            </p:custDataLst>
          </p:nvPr>
        </p:nvSpPr>
        <p:spPr>
          <a:xfrm>
            <a:off x="1264603" y="2014220"/>
            <a:ext cx="396240" cy="40640"/>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prstClr val="black"/>
              </a:solidFill>
              <a:latin typeface="汉仪文黑-55简" panose="00020600040101010101" charset="-122"/>
              <a:ea typeface="汉仪文黑-55简" panose="00020600040101010101" charset="-122"/>
            </a:endParaRPr>
          </a:p>
        </p:txBody>
      </p:sp>
      <p:sp>
        <p:nvSpPr>
          <p:cNvPr id="29" name="矩形 28"/>
          <p:cNvSpPr/>
          <p:nvPr>
            <p:custDataLst>
              <p:tags r:id="rId18"/>
            </p:custDataLst>
          </p:nvPr>
        </p:nvSpPr>
        <p:spPr>
          <a:xfrm>
            <a:off x="990918" y="2065020"/>
            <a:ext cx="2288540" cy="2052956"/>
          </a:xfrm>
          <a:prstGeom prst="rect">
            <a:avLst/>
          </a:prstGeom>
          <a:noFill/>
        </p:spPr>
        <p:txBody>
          <a:bodyPr wrap="square" lIns="0" tIns="36195" rIns="0" bIns="0" rtlCol="0" anchor="ctr">
            <a:noAutofit/>
          </a:bodyPr>
          <a:lstStyle/>
          <a:p>
            <a:pPr algn="l">
              <a:spcBef>
                <a:spcPct val="0"/>
              </a:spcBef>
              <a:spcAft>
                <a:spcPct val="0"/>
              </a:spcAft>
            </a:pPr>
            <a:r>
              <a:rPr lang="zh-CN" altLang="en-US" sz="2000" b="1" dirty="0">
                <a:solidFill>
                  <a:schemeClr val="accent1"/>
                </a:solidFill>
                <a:latin typeface="汉仪雅酷黑简" panose="00020600040101010101" charset="-122"/>
                <a:ea typeface="汉仪雅酷黑简" panose="00020600040101010101" charset="-122"/>
                <a:cs typeface="汉仪雅酷黑简" panose="00020600040101010101" charset="-122"/>
              </a:rPr>
              <a:t>P(T/M)的</a:t>
            </a:r>
            <a:r>
              <a:rPr lang="zh-CN" altLang="en-US" sz="2000" b="1" dirty="0">
                <a:solidFill>
                  <a:schemeClr val="accent1"/>
                </a:solidFill>
                <a:latin typeface="汉仪雅酷黑简" panose="00020600040101010101" charset="-122"/>
                <a:ea typeface="汉仪雅酷黑简" panose="00020600040101010101" charset="-122"/>
                <a:cs typeface="汉仪雅酷黑简" panose="00020600040101010101" charset="-122"/>
              </a:rPr>
              <a:t>计算</a:t>
            </a:r>
            <a:endParaRPr lang="zh-CN" altLang="en-US" sz="2000" b="1" dirty="0">
              <a:solidFill>
                <a:schemeClr val="accent1"/>
              </a:solidFill>
              <a:latin typeface="汉仪雅酷黑简" panose="00020600040101010101" charset="-122"/>
              <a:ea typeface="汉仪雅酷黑简" panose="00020600040101010101" charset="-122"/>
              <a:cs typeface="汉仪雅酷黑简" panose="00020600040101010101" charset="-122"/>
            </a:endParaRPr>
          </a:p>
        </p:txBody>
      </p:sp>
      <p:sp>
        <p:nvSpPr>
          <p:cNvPr id="30" name="矩形 29"/>
          <p:cNvSpPr/>
          <p:nvPr>
            <p:custDataLst>
              <p:tags r:id="rId19"/>
            </p:custDataLst>
          </p:nvPr>
        </p:nvSpPr>
        <p:spPr>
          <a:xfrm>
            <a:off x="4036378" y="2064385"/>
            <a:ext cx="7134225" cy="2053590"/>
          </a:xfrm>
          <a:prstGeom prst="rect">
            <a:avLst/>
          </a:prstGeom>
          <a:noFill/>
        </p:spPr>
        <p:txBody>
          <a:bodyPr wrap="square" lIns="0" tIns="0" rIns="0" bIns="0" rtlCol="0" anchor="ctr" anchorCtr="0">
            <a:noAutofit/>
          </a:bodyPr>
          <a:lstStyle/>
          <a:p>
            <a:pPr indent="0">
              <a:lnSpc>
                <a:spcPct val="150000"/>
              </a:lnSpc>
              <a:spcBef>
                <a:spcPct val="0"/>
              </a:spcBef>
              <a:spcAft>
                <a:spcPct val="0"/>
              </a:spcAft>
              <a:buFont typeface="Arial" panose="020B0604020202020204" pitchFamily="34" charset="0"/>
              <a:buNone/>
            </a:pPr>
            <a:r>
              <a:rPr lang="zh-CN" altLang="en-US" sz="2000" dirty="0">
                <a:latin typeface="汉仪雅酷黑简" panose="00020600040101010101" charset="-122"/>
                <a:ea typeface="汉仪雅酷黑简" panose="00020600040101010101" charset="-122"/>
                <a:cs typeface="汉仪雅酷黑简" panose="00020600040101010101" charset="-122"/>
              </a:rPr>
              <a:t>tf -idf不仅考虑了词项在文档中的频率(tf)，还考虑了词项在整个语料库中的频率(idf)，</a:t>
            </a:r>
            <a:r>
              <a:rPr lang="zh-CN" altLang="en-US" sz="2000" dirty="0">
                <a:latin typeface="汉仪雅酷黑简" panose="00020600040101010101" charset="-122"/>
                <a:ea typeface="汉仪雅酷黑简" panose="00020600040101010101" charset="-122"/>
                <a:cs typeface="汉仪雅酷黑简" panose="00020600040101010101" charset="-122"/>
                <a:sym typeface="+mn-ea"/>
              </a:rPr>
              <a:t>P(T/M)的计算运用tf -idf，</a:t>
            </a:r>
            <a:r>
              <a:rPr lang="zh-CN" altLang="en-US" sz="2000" dirty="0">
                <a:latin typeface="汉仪雅酷黑简" panose="00020600040101010101" charset="-122"/>
                <a:ea typeface="汉仪雅酷黑简" panose="00020600040101010101" charset="-122"/>
                <a:cs typeface="汉仪雅酷黑简" panose="00020600040101010101" charset="-122"/>
              </a:rPr>
              <a:t>可以</a:t>
            </a:r>
            <a:r>
              <a:rPr lang="zh-CN" altLang="en-US" sz="2000" dirty="0">
                <a:latin typeface="汉仪雅酷黑简" panose="00020600040101010101" charset="-122"/>
                <a:ea typeface="汉仪雅酷黑简" panose="00020600040101010101" charset="-122"/>
                <a:cs typeface="汉仪雅酷黑简" panose="00020600040101010101" charset="-122"/>
              </a:rPr>
              <a:t>更加合理地</a:t>
            </a:r>
            <a:r>
              <a:rPr lang="zh-CN" altLang="en-US" sz="2000" dirty="0">
                <a:solidFill>
                  <a:srgbClr val="C00000"/>
                </a:solidFill>
                <a:latin typeface="汉仪雅酷黑简" panose="00020600040101010101" charset="-122"/>
                <a:ea typeface="汉仪雅酷黑简" panose="00020600040101010101" charset="-122"/>
                <a:cs typeface="汉仪雅酷黑简" panose="00020600040101010101" charset="-122"/>
              </a:rPr>
              <a:t>衡量词项的重要性</a:t>
            </a:r>
            <a:r>
              <a:rPr lang="zh-CN" altLang="en-US" sz="2000" dirty="0">
                <a:latin typeface="汉仪雅酷黑简" panose="00020600040101010101" charset="-122"/>
                <a:ea typeface="汉仪雅酷黑简" panose="00020600040101010101" charset="-122"/>
                <a:cs typeface="汉仪雅酷黑简" panose="00020600040101010101" charset="-122"/>
              </a:rPr>
              <a:t>。</a:t>
            </a:r>
            <a:endParaRPr lang="zh-CN" altLang="en-US" sz="2000" dirty="0">
              <a:latin typeface="汉仪雅酷黑简" panose="00020600040101010101" charset="-122"/>
              <a:ea typeface="汉仪雅酷黑简" panose="00020600040101010101" charset="-122"/>
              <a:cs typeface="汉仪雅酷黑简" panose="00020600040101010101" charset="-122"/>
            </a:endParaRPr>
          </a:p>
        </p:txBody>
      </p:sp>
      <p:cxnSp>
        <p:nvCxnSpPr>
          <p:cNvPr id="46" name="直接连接符 45"/>
          <p:cNvCxnSpPr/>
          <p:nvPr>
            <p:custDataLst>
              <p:tags r:id="rId20"/>
            </p:custDataLst>
          </p:nvPr>
        </p:nvCxnSpPr>
        <p:spPr>
          <a:xfrm>
            <a:off x="3610293" y="2536825"/>
            <a:ext cx="0" cy="1109345"/>
          </a:xfrm>
          <a:prstGeom prst="line">
            <a:avLst/>
          </a:prstGeom>
          <a:ln w="12700">
            <a:gradFill flip="none" rotWithShape="1">
              <a:gsLst>
                <a:gs pos="0">
                  <a:schemeClr val="accent1">
                    <a:alpha val="0"/>
                  </a:schemeClr>
                </a:gs>
                <a:gs pos="53000">
                  <a:schemeClr val="accent1"/>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31" name="矩形 30"/>
          <p:cNvSpPr/>
          <p:nvPr>
            <p:custDataLst>
              <p:tags r:id="rId21"/>
            </p:custDataLst>
          </p:nvPr>
        </p:nvSpPr>
        <p:spPr>
          <a:xfrm>
            <a:off x="4036378" y="4416425"/>
            <a:ext cx="7134224" cy="2053590"/>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zh-CN" altLang="en-US" sz="2000" dirty="0">
                <a:latin typeface="汉仪雅酷黑简" panose="00020600040101010101" charset="-122"/>
                <a:ea typeface="汉仪雅酷黑简" panose="00020600040101010101" charset="-122"/>
                <a:cs typeface="汉仪雅酷黑简" panose="00020600040101010101" charset="-122"/>
              </a:rPr>
              <a:t>查询时要求词</a:t>
            </a:r>
            <a:r>
              <a:rPr lang="zh-CN" altLang="en-US" sz="2000" dirty="0">
                <a:solidFill>
                  <a:srgbClr val="C00000"/>
                </a:solidFill>
                <a:latin typeface="汉仪雅酷黑简" panose="00020600040101010101" charset="-122"/>
                <a:ea typeface="汉仪雅酷黑简" panose="00020600040101010101" charset="-122"/>
                <a:cs typeface="汉仪雅酷黑简" panose="00020600040101010101" charset="-122"/>
              </a:rPr>
              <a:t>完全相同</a:t>
            </a:r>
            <a:r>
              <a:rPr lang="zh-CN" altLang="en-US" sz="2000" dirty="0">
                <a:latin typeface="汉仪雅酷黑简" panose="00020600040101010101" charset="-122"/>
                <a:ea typeface="汉仪雅酷黑简" panose="00020600040101010101" charset="-122"/>
                <a:cs typeface="汉仪雅酷黑简" panose="00020600040101010101" charset="-122"/>
              </a:rPr>
              <a:t>，无法理解相关性，如贫铀和贫铀弹相关</a:t>
            </a:r>
            <a:endParaRPr lang="zh-CN" altLang="en-US" sz="2000" dirty="0">
              <a:latin typeface="汉仪雅酷黑简" panose="00020600040101010101" charset="-122"/>
              <a:ea typeface="汉仪雅酷黑简" panose="00020600040101010101" charset="-122"/>
              <a:cs typeface="汉仪雅酷黑简" panose="00020600040101010101" charset="-122"/>
            </a:endParaRPr>
          </a:p>
        </p:txBody>
      </p:sp>
      <p:cxnSp>
        <p:nvCxnSpPr>
          <p:cNvPr id="32" name="直接连接符 31"/>
          <p:cNvCxnSpPr/>
          <p:nvPr>
            <p:custDataLst>
              <p:tags r:id="rId22"/>
            </p:custDataLst>
          </p:nvPr>
        </p:nvCxnSpPr>
        <p:spPr>
          <a:xfrm>
            <a:off x="3610293" y="4888865"/>
            <a:ext cx="0" cy="1109345"/>
          </a:xfrm>
          <a:prstGeom prst="line">
            <a:avLst/>
          </a:prstGeom>
          <a:ln w="12700">
            <a:gradFill flip="none" rotWithShape="1">
              <a:gsLst>
                <a:gs pos="0">
                  <a:schemeClr val="accent1">
                    <a:alpha val="0"/>
                  </a:schemeClr>
                </a:gs>
                <a:gs pos="53000">
                  <a:schemeClr val="accent1"/>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35" name="矩形 34"/>
          <p:cNvSpPr/>
          <p:nvPr>
            <p:custDataLst>
              <p:tags r:id="rId23"/>
            </p:custDataLst>
          </p:nvPr>
        </p:nvSpPr>
        <p:spPr>
          <a:xfrm>
            <a:off x="921703" y="4417060"/>
            <a:ext cx="2288540" cy="2052956"/>
          </a:xfrm>
          <a:prstGeom prst="rect">
            <a:avLst/>
          </a:prstGeom>
          <a:noFill/>
        </p:spPr>
        <p:txBody>
          <a:bodyPr wrap="square" lIns="0" tIns="36195" rIns="0" bIns="0" rtlCol="0" anchor="ctr">
            <a:noAutofit/>
          </a:bodyPr>
          <a:lstStyle/>
          <a:p>
            <a:pPr algn="l">
              <a:spcBef>
                <a:spcPct val="0"/>
              </a:spcBef>
              <a:spcAft>
                <a:spcPct val="0"/>
              </a:spcAft>
            </a:pPr>
            <a:r>
              <a:rPr lang="zh-CN" altLang="en-US" sz="2400" b="1" dirty="0">
                <a:solidFill>
                  <a:schemeClr val="accent1"/>
                </a:solidFill>
                <a:latin typeface="汉仪雅酷黑简" panose="00020600040101010101" charset="-122"/>
                <a:ea typeface="汉仪雅酷黑简" panose="00020600040101010101" charset="-122"/>
                <a:cs typeface="Arial Black" panose="020B0A04020102020204" charset="0"/>
              </a:rPr>
              <a:t>无法处理同义词</a:t>
            </a:r>
            <a:endParaRPr lang="zh-CN" altLang="en-US" sz="2400" b="1" dirty="0">
              <a:solidFill>
                <a:schemeClr val="accent1"/>
              </a:solidFill>
              <a:latin typeface="汉仪雅酷黑简" panose="00020600040101010101" charset="-122"/>
              <a:ea typeface="汉仪雅酷黑简" panose="00020600040101010101" charset="-122"/>
              <a:cs typeface="Arial Black" panose="020B0A04020102020204" charset="0"/>
            </a:endParaRPr>
          </a:p>
        </p:txBody>
      </p:sp>
    </p:spTree>
    <p:custDataLst>
      <p:tags r:id="rId24"/>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35"/>
          <p:cNvSpPr txBox="1"/>
          <p:nvPr/>
        </p:nvSpPr>
        <p:spPr>
          <a:xfrm>
            <a:off x="9839325" y="264795"/>
            <a:ext cx="2865755" cy="330835"/>
          </a:xfrm>
          <a:prstGeom prst="rect">
            <a:avLst/>
          </a:prstGeom>
          <a:noFill/>
        </p:spPr>
        <p:txBody>
          <a:bodyPr wrap="square" rtlCol="0">
            <a:spAutoFit/>
          </a:bodyPr>
          <a:lstStyle/>
          <a:p>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02：</a:t>
            </a:r>
            <a:r>
              <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方正兰亭黑_GBK" pitchFamily="2" charset="-122"/>
              </a:rPr>
              <a:t>研究现状</a:t>
            </a:r>
            <a:endParaRPr lang="zh-CN" altLang="en-US" sz="2400" b="1" baseline="-3000"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方正兰亭黑_GBK" pitchFamily="2" charset="-122"/>
            </a:endParaRPr>
          </a:p>
        </p:txBody>
      </p:sp>
      <p:grpSp>
        <p:nvGrpSpPr>
          <p:cNvPr id="7" name="组合 6"/>
          <p:cNvGrpSpPr/>
          <p:nvPr>
            <p:custDataLst>
              <p:tags r:id="rId3"/>
            </p:custDataLst>
          </p:nvPr>
        </p:nvGrpSpPr>
        <p:grpSpPr>
          <a:xfrm>
            <a:off x="406400" y="1124585"/>
            <a:ext cx="4670425" cy="648970"/>
            <a:chOff x="857249" y="1714500"/>
            <a:chExt cx="6827711" cy="499851"/>
          </a:xfrm>
        </p:grpSpPr>
        <p:sp>
          <p:nvSpPr>
            <p:cNvPr id="8" name="五边形 7"/>
            <p:cNvSpPr/>
            <p:nvPr>
              <p:custDataLst>
                <p:tags r:id="rId4"/>
              </p:custDataLst>
            </p:nvPr>
          </p:nvSpPr>
          <p:spPr>
            <a:xfrm>
              <a:off x="857249" y="1714500"/>
              <a:ext cx="6288248" cy="49985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 name="矩形 9"/>
            <p:cNvSpPr/>
            <p:nvPr>
              <p:custDataLst>
                <p:tags r:id="rId5"/>
              </p:custDataLst>
            </p:nvPr>
          </p:nvSpPr>
          <p:spPr>
            <a:xfrm>
              <a:off x="913001" y="1831108"/>
              <a:ext cx="6771959" cy="266066"/>
            </a:xfrm>
            <a:prstGeom prst="rect">
              <a:avLst/>
            </a:prstGeom>
          </p:spPr>
          <p:txBody>
            <a:bodyPr wrap="square" lIns="68580" tIns="34290" rIns="68580" bIns="34290">
              <a:spAutoFit/>
            </a:bodyPr>
            <a:lstStyle/>
            <a:p>
              <a:pPr algn="l"/>
              <a:r>
                <a:rPr dirty="0">
                  <a:solidFill>
                    <a:schemeClr val="bg1"/>
                  </a:solidFill>
                  <a:latin typeface="汉仪综艺体简" panose="02010600000101010101" charset="-122"/>
                  <a:ea typeface="汉仪综艺体简" panose="02010600000101010101" charset="-122"/>
                  <a:cs typeface="汉仪综艺体简" panose="02010600000101010101" charset="-122"/>
                </a:rPr>
                <a:t>+1平滑</a:t>
              </a:r>
              <a:r>
                <a:rPr lang="zh-CN" dirty="0">
                  <a:solidFill>
                    <a:schemeClr val="bg1"/>
                  </a:solidFill>
                  <a:latin typeface="汉仪综艺体简" panose="02010600000101010101" charset="-122"/>
                  <a:ea typeface="汉仪综艺体简" panose="02010600000101010101" charset="-122"/>
                  <a:cs typeface="汉仪综艺体简" panose="02010600000101010101" charset="-122"/>
                </a:rPr>
                <a:t>（</a:t>
              </a:r>
              <a:r>
                <a:rPr lang="zh-CN" dirty="0">
                  <a:solidFill>
                    <a:schemeClr val="bg1"/>
                  </a:solidFill>
                  <a:latin typeface="汉仪综艺体简" panose="02010600000101010101" charset="-122"/>
                  <a:ea typeface="汉仪综艺体简" panose="02010600000101010101" charset="-122"/>
                  <a:cs typeface="汉仪综艺体简" panose="02010600000101010101" charset="-122"/>
                </a:rPr>
                <a:t>拉普拉斯平滑）</a:t>
              </a:r>
              <a:endParaRPr lang="zh-CN" dirty="0">
                <a:solidFill>
                  <a:schemeClr val="bg1"/>
                </a:solidFill>
                <a:latin typeface="汉仪综艺体简" panose="02010600000101010101" charset="-122"/>
                <a:ea typeface="汉仪综艺体简" panose="02010600000101010101" charset="-122"/>
                <a:cs typeface="汉仪综艺体简" panose="02010600000101010101" charset="-122"/>
              </a:endParaRPr>
            </a:p>
          </p:txBody>
        </p:sp>
      </p:grpSp>
      <p:sp>
        <p:nvSpPr>
          <p:cNvPr id="2" name="文本框 1"/>
          <p:cNvSpPr txBox="1"/>
          <p:nvPr/>
        </p:nvSpPr>
        <p:spPr>
          <a:xfrm>
            <a:off x="910590" y="1887220"/>
            <a:ext cx="8565515" cy="2068195"/>
          </a:xfrm>
          <a:prstGeom prst="rect">
            <a:avLst/>
          </a:prstGeom>
          <a:noFill/>
        </p:spPr>
        <p:txBody>
          <a:bodyPr wrap="square" rtlCol="0">
            <a:noAutofit/>
          </a:bodyPr>
          <a:p>
            <a:endParaRPr lang="en-US" altLang="zh-CN" sz="2400"/>
          </a:p>
        </p:txBody>
      </p:sp>
      <p:grpSp>
        <p:nvGrpSpPr>
          <p:cNvPr id="14" name="组合 13"/>
          <p:cNvGrpSpPr/>
          <p:nvPr>
            <p:custDataLst>
              <p:tags r:id="rId6"/>
            </p:custDataLst>
          </p:nvPr>
        </p:nvGrpSpPr>
        <p:grpSpPr>
          <a:xfrm>
            <a:off x="237733" y="4325743"/>
            <a:ext cx="5740400" cy="753745"/>
            <a:chOff x="857249" y="2481722"/>
            <a:chExt cx="4421386" cy="580552"/>
          </a:xfrm>
        </p:grpSpPr>
        <p:sp>
          <p:nvSpPr>
            <p:cNvPr id="15" name="五边形 14"/>
            <p:cNvSpPr/>
            <p:nvPr>
              <p:custDataLst>
                <p:tags r:id="rId7"/>
              </p:custDataLst>
            </p:nvPr>
          </p:nvSpPr>
          <p:spPr>
            <a:xfrm>
              <a:off x="857249" y="2481722"/>
              <a:ext cx="1903856" cy="50006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custDataLst>
                <p:tags r:id="rId8"/>
              </p:custDataLst>
            </p:nvPr>
          </p:nvSpPr>
          <p:spPr>
            <a:xfrm>
              <a:off x="2928551" y="2512046"/>
              <a:ext cx="2350084" cy="550228"/>
            </a:xfrm>
            <a:prstGeom prst="rect">
              <a:avLst/>
            </a:prstGeom>
          </p:spPr>
          <p:txBody>
            <a:bodyPr wrap="square" lIns="68580" tIns="34290" rIns="68580" bIns="34290">
              <a:spAutoFit/>
            </a:bodyPr>
            <a:p>
              <a:pPr marL="285750" indent="-285750">
                <a:spcBef>
                  <a:spcPts val="840"/>
                </a:spcBef>
                <a:spcAft>
                  <a:spcPts val="840"/>
                </a:spcAft>
                <a:buFont typeface="Arial" panose="020B0604020202020204" pitchFamily="34" charset="0"/>
                <a:buChar char="•"/>
              </a:pPr>
              <a:r>
                <a:rPr lang="zh-CN" altLang="en-US" sz="1400" dirty="0" smtClean="0">
                  <a:latin typeface="思源宋体 CN Heavy" panose="02020900000000000000" charset="-122"/>
                  <a:ea typeface="思源宋体 CN Heavy" panose="02020900000000000000" charset="-122"/>
                </a:rPr>
                <a:t>导致数据失真</a:t>
              </a:r>
              <a:endParaRPr lang="zh-CN" altLang="en-US" sz="1400" dirty="0" smtClean="0">
                <a:latin typeface="思源宋体 CN Heavy" panose="02020900000000000000" charset="-122"/>
                <a:ea typeface="思源宋体 CN Heavy" panose="02020900000000000000" charset="-122"/>
              </a:endParaRPr>
            </a:p>
            <a:p>
              <a:pPr marL="285750" indent="-285750">
                <a:spcBef>
                  <a:spcPts val="840"/>
                </a:spcBef>
                <a:spcAft>
                  <a:spcPts val="840"/>
                </a:spcAft>
                <a:buFont typeface="Arial" panose="020B0604020202020204" pitchFamily="34" charset="0"/>
                <a:buChar char="•"/>
              </a:pPr>
              <a:r>
                <a:rPr lang="zh-CN" altLang="en-US" sz="1400" dirty="0" smtClean="0">
                  <a:latin typeface="思源宋体 CN Heavy" panose="02020900000000000000" charset="-122"/>
                  <a:ea typeface="思源宋体 CN Heavy" panose="02020900000000000000" charset="-122"/>
                </a:rPr>
                <a:t>对某些尺度的数据处理效果不佳</a:t>
              </a:r>
              <a:endParaRPr lang="zh-CN" altLang="en-US" sz="1400" dirty="0" smtClean="0">
                <a:latin typeface="思源宋体 CN Heavy" panose="02020900000000000000" charset="-122"/>
                <a:ea typeface="思源宋体 CN Heavy" panose="02020900000000000000" charset="-122"/>
              </a:endParaRPr>
            </a:p>
          </p:txBody>
        </p:sp>
        <p:sp>
          <p:nvSpPr>
            <p:cNvPr id="17" name="矩形 16"/>
            <p:cNvSpPr/>
            <p:nvPr>
              <p:custDataLst>
                <p:tags r:id="rId9"/>
              </p:custDataLst>
            </p:nvPr>
          </p:nvSpPr>
          <p:spPr>
            <a:xfrm>
              <a:off x="964513" y="2619665"/>
              <a:ext cx="1250118" cy="266066"/>
            </a:xfrm>
            <a:prstGeom prst="rect">
              <a:avLst/>
            </a:prstGeom>
          </p:spPr>
          <p:txBody>
            <a:bodyPr wrap="none" lIns="68580" tIns="34290" rIns="68580" bIns="34290">
              <a:spAutoFit/>
            </a:bodyPr>
            <a:p>
              <a:pPr algn="ctr"/>
              <a:r>
                <a:rPr sz="1800" dirty="0">
                  <a:solidFill>
                    <a:schemeClr val="bg1"/>
                  </a:solidFill>
                  <a:latin typeface="汉仪综艺体简" panose="02010600000101010101" charset="-122"/>
                  <a:ea typeface="汉仪综艺体简" panose="02010600000101010101" charset="-122"/>
                  <a:cs typeface="汉仪综艺体简" panose="02010600000101010101" charset="-122"/>
                </a:rPr>
                <a:t>常</a:t>
              </a:r>
              <a:r>
                <a:rPr lang="zh-CN" sz="1800" dirty="0">
                  <a:solidFill>
                    <a:schemeClr val="bg1"/>
                  </a:solidFill>
                  <a:latin typeface="汉仪综艺体简" panose="02010600000101010101" charset="-122"/>
                  <a:ea typeface="汉仪综艺体简" panose="02010600000101010101" charset="-122"/>
                  <a:cs typeface="汉仪综艺体简" panose="02010600000101010101" charset="-122"/>
                </a:rPr>
                <a:t>数</a:t>
              </a:r>
              <a:r>
                <a:rPr sz="1800" dirty="0">
                  <a:solidFill>
                    <a:schemeClr val="bg1"/>
                  </a:solidFill>
                  <a:latin typeface="汉仪综艺体简" panose="02010600000101010101" charset="-122"/>
                  <a:ea typeface="汉仪综艺体简" panose="02010600000101010101" charset="-122"/>
                  <a:cs typeface="汉仪综艺体简" panose="02010600000101010101" charset="-122"/>
                </a:rPr>
                <a:t>1保持不变</a:t>
              </a:r>
              <a:endParaRPr sz="1800" dirty="0">
                <a:solidFill>
                  <a:schemeClr val="bg1"/>
                </a:solidFill>
                <a:latin typeface="汉仪综艺体简" panose="02010600000101010101" charset="-122"/>
                <a:ea typeface="汉仪综艺体简" panose="02010600000101010101" charset="-122"/>
                <a:cs typeface="汉仪综艺体简" panose="02010600000101010101" charset="-122"/>
              </a:endParaRPr>
            </a:p>
          </p:txBody>
        </p:sp>
      </p:grpSp>
      <p:graphicFrame>
        <p:nvGraphicFramePr>
          <p:cNvPr id="26" name="对象 25">
            <a:hlinkClick r:id="" action="ppaction://ole?verb="/>
          </p:cNvPr>
          <p:cNvGraphicFramePr>
            <a:graphicFrameLocks noChangeAspect="1"/>
          </p:cNvGraphicFramePr>
          <p:nvPr/>
        </p:nvGraphicFramePr>
        <p:xfrm>
          <a:off x="478790" y="2708910"/>
          <a:ext cx="3256915" cy="1065530"/>
        </p:xfrm>
        <a:graphic>
          <a:graphicData uri="http://schemas.openxmlformats.org/presentationml/2006/ole">
            <mc:AlternateContent xmlns:mc="http://schemas.openxmlformats.org/markup-compatibility/2006">
              <mc:Choice xmlns:v="urn:schemas-microsoft-com:vml" Requires="v">
                <p:oleObj spid="_x0000_s1029" name="" r:id="rId10" imgW="1320165" imgH="431800" progId="Equation.KSEE3">
                  <p:embed/>
                </p:oleObj>
              </mc:Choice>
              <mc:Fallback>
                <p:oleObj name="" r:id="rId10" imgW="1320165" imgH="431800" progId="Equation.KSEE3">
                  <p:embed/>
                  <p:pic>
                    <p:nvPicPr>
                      <p:cNvPr id="0" name="图片 1028"/>
                      <p:cNvPicPr/>
                      <p:nvPr/>
                    </p:nvPicPr>
                    <p:blipFill>
                      <a:blip r:embed="rId11"/>
                      <a:stretch>
                        <a:fillRect/>
                      </a:stretch>
                    </p:blipFill>
                    <p:spPr>
                      <a:xfrm>
                        <a:off x="478790" y="2708910"/>
                        <a:ext cx="3256915" cy="1065530"/>
                      </a:xfrm>
                      <a:prstGeom prst="rect">
                        <a:avLst/>
                      </a:prstGeom>
                    </p:spPr>
                  </p:pic>
                </p:oleObj>
              </mc:Fallback>
            </mc:AlternateContent>
          </a:graphicData>
        </a:graphic>
      </p:graphicFrame>
      <p:sp>
        <p:nvSpPr>
          <p:cNvPr id="3" name="文本框 2"/>
          <p:cNvSpPr txBox="1"/>
          <p:nvPr/>
        </p:nvSpPr>
        <p:spPr>
          <a:xfrm>
            <a:off x="6238875" y="2060575"/>
            <a:ext cx="6096000" cy="3702685"/>
          </a:xfrm>
          <a:prstGeom prst="rect">
            <a:avLst/>
          </a:prstGeom>
          <a:noFill/>
        </p:spPr>
        <p:txBody>
          <a:bodyPr wrap="square" rtlCol="0" anchor="t">
            <a:spAutoFit/>
          </a:bodyPr>
          <a:p>
            <a:pPr indent="0" fontAlgn="auto">
              <a:lnSpc>
                <a:spcPts val="2560"/>
              </a:lnSpc>
            </a:pPr>
            <a:r>
              <a:rPr lang="zh-CN" altLang="en-US">
                <a:latin typeface="思源宋体 CN Heavy" panose="02020900000000000000" charset="-122"/>
                <a:ea typeface="思源宋体 CN Heavy" panose="02020900000000000000" charset="-122"/>
                <a:cs typeface="思源宋体 CN Heavy" panose="02020900000000000000" charset="-122"/>
              </a:rPr>
              <a:t>假设有以下词频分布:</a:t>
            </a:r>
            <a:endParaRPr lang="zh-CN" altLang="en-US">
              <a:latin typeface="思源宋体 CN Heavy" panose="02020900000000000000" charset="-122"/>
              <a:ea typeface="思源宋体 CN Heavy" panose="02020900000000000000" charset="-122"/>
              <a:cs typeface="思源宋体 CN Heavy" panose="02020900000000000000" charset="-122"/>
            </a:endParaRPr>
          </a:p>
          <a:p>
            <a:pPr indent="0" fontAlgn="auto">
              <a:lnSpc>
                <a:spcPts val="2560"/>
              </a:lnSpc>
            </a:pPr>
            <a:r>
              <a:rPr lang="zh-CN" altLang="en-US">
                <a:latin typeface="思源宋体 CN Heavy" panose="02020900000000000000" charset="-122"/>
                <a:ea typeface="思源宋体 CN Heavy" panose="02020900000000000000" charset="-122"/>
                <a:cs typeface="思源宋体 CN Heavy" panose="02020900000000000000" charset="-122"/>
              </a:rPr>
              <a:t>文档 d 的内容为"apple apple orange"，即 N</a:t>
            </a:r>
            <a:r>
              <a:rPr lang="en-US" altLang="zh-CN">
                <a:latin typeface="思源宋体 CN Heavy" panose="02020900000000000000" charset="-122"/>
                <a:ea typeface="思源宋体 CN Heavy" panose="02020900000000000000" charset="-122"/>
                <a:cs typeface="思源宋体 CN Heavy" panose="02020900000000000000" charset="-122"/>
              </a:rPr>
              <a:t>d</a:t>
            </a:r>
            <a:r>
              <a:rPr lang="zh-CN" altLang="en-US">
                <a:latin typeface="思源宋体 CN Heavy" panose="02020900000000000000" charset="-122"/>
                <a:ea typeface="思源宋体 CN Heavy" panose="02020900000000000000" charset="-122"/>
                <a:cs typeface="思源宋体 CN Heavy" panose="02020900000000000000" charset="-122"/>
              </a:rPr>
              <a:t>= 3.</a:t>
            </a:r>
            <a:endParaRPr lang="zh-CN" altLang="en-US">
              <a:latin typeface="思源宋体 CN Heavy" panose="02020900000000000000" charset="-122"/>
              <a:ea typeface="思源宋体 CN Heavy" panose="02020900000000000000" charset="-122"/>
              <a:cs typeface="思源宋体 CN Heavy" panose="02020900000000000000" charset="-122"/>
            </a:endParaRPr>
          </a:p>
          <a:p>
            <a:pPr indent="0" fontAlgn="auto">
              <a:lnSpc>
                <a:spcPts val="2560"/>
              </a:lnSpc>
            </a:pPr>
            <a:r>
              <a:rPr lang="zh-CN" altLang="en-US">
                <a:latin typeface="思源宋体 CN Heavy" panose="02020900000000000000" charset="-122"/>
                <a:ea typeface="思源宋体 CN Heavy" panose="02020900000000000000" charset="-122"/>
                <a:cs typeface="思源宋体 CN Heavy" panose="02020900000000000000" charset="-122"/>
              </a:rPr>
              <a:t>词汇表V={apple,banana,orange}，即</a:t>
            </a:r>
            <a:r>
              <a:rPr lang="en-US" altLang="zh-CN">
                <a:latin typeface="思源宋体 CN Heavy" panose="02020900000000000000" charset="-122"/>
                <a:ea typeface="思源宋体 CN Heavy" panose="02020900000000000000" charset="-122"/>
                <a:cs typeface="思源宋体 CN Heavy" panose="02020900000000000000" charset="-122"/>
              </a:rPr>
              <a:t>|</a:t>
            </a:r>
            <a:r>
              <a:rPr lang="zh-CN" altLang="en-US">
                <a:latin typeface="思源宋体 CN Heavy" panose="02020900000000000000" charset="-122"/>
                <a:ea typeface="思源宋体 CN Heavy" panose="02020900000000000000" charset="-122"/>
                <a:cs typeface="思源宋体 CN Heavy" panose="02020900000000000000" charset="-122"/>
              </a:rPr>
              <a:t>V|=3.</a:t>
            </a:r>
            <a:endParaRPr lang="zh-CN" altLang="en-US">
              <a:latin typeface="思源宋体 CN Heavy" panose="02020900000000000000" charset="-122"/>
              <a:ea typeface="思源宋体 CN Heavy" panose="02020900000000000000" charset="-122"/>
              <a:cs typeface="思源宋体 CN Heavy" panose="02020900000000000000" charset="-122"/>
            </a:endParaRPr>
          </a:p>
          <a:p>
            <a:pPr indent="0" fontAlgn="auto">
              <a:lnSpc>
                <a:spcPts val="2560"/>
              </a:lnSpc>
            </a:pPr>
            <a:r>
              <a:rPr lang="zh-CN" altLang="en-US">
                <a:latin typeface="思源宋体 CN Heavy" panose="02020900000000000000" charset="-122"/>
                <a:ea typeface="思源宋体 CN Heavy" panose="02020900000000000000" charset="-122"/>
                <a:cs typeface="思源宋体 CN Heavy" panose="02020900000000000000" charset="-122"/>
              </a:rPr>
              <a:t>词的出现次数:</a:t>
            </a:r>
            <a:endParaRPr lang="zh-CN" altLang="en-US">
              <a:latin typeface="思源宋体 CN Heavy" panose="02020900000000000000" charset="-122"/>
              <a:ea typeface="思源宋体 CN Heavy" panose="02020900000000000000" charset="-122"/>
              <a:cs typeface="思源宋体 CN Heavy" panose="02020900000000000000" charset="-122"/>
            </a:endParaRPr>
          </a:p>
          <a:p>
            <a:pPr indent="0" fontAlgn="auto">
              <a:lnSpc>
                <a:spcPts val="2560"/>
              </a:lnSpc>
            </a:pPr>
            <a:r>
              <a:rPr lang="zh-CN" altLang="en-US">
                <a:latin typeface="思源宋体 CN Heavy" panose="02020900000000000000" charset="-122"/>
                <a:ea typeface="思源宋体 CN Heavy" panose="02020900000000000000" charset="-122"/>
                <a:cs typeface="思源宋体 CN Heavy" panose="02020900000000000000" charset="-122"/>
              </a:rPr>
              <a:t>c(apple,d)=2</a:t>
            </a:r>
            <a:endParaRPr lang="zh-CN" altLang="en-US">
              <a:latin typeface="思源宋体 CN Heavy" panose="02020900000000000000" charset="-122"/>
              <a:ea typeface="思源宋体 CN Heavy" panose="02020900000000000000" charset="-122"/>
              <a:cs typeface="思源宋体 CN Heavy" panose="02020900000000000000" charset="-122"/>
            </a:endParaRPr>
          </a:p>
          <a:p>
            <a:pPr indent="0" fontAlgn="auto">
              <a:lnSpc>
                <a:spcPts val="2560"/>
              </a:lnSpc>
            </a:pPr>
            <a:r>
              <a:rPr lang="zh-CN" altLang="en-US">
                <a:latin typeface="思源宋体 CN Heavy" panose="02020900000000000000" charset="-122"/>
                <a:ea typeface="思源宋体 CN Heavy" panose="02020900000000000000" charset="-122"/>
                <a:cs typeface="思源宋体 CN Heavy" panose="02020900000000000000" charset="-122"/>
              </a:rPr>
              <a:t>c(orange,d)=1</a:t>
            </a:r>
            <a:endParaRPr lang="zh-CN" altLang="en-US">
              <a:latin typeface="思源宋体 CN Heavy" panose="02020900000000000000" charset="-122"/>
              <a:ea typeface="思源宋体 CN Heavy" panose="02020900000000000000" charset="-122"/>
              <a:cs typeface="思源宋体 CN Heavy" panose="02020900000000000000" charset="-122"/>
            </a:endParaRPr>
          </a:p>
          <a:p>
            <a:pPr indent="0" fontAlgn="auto">
              <a:lnSpc>
                <a:spcPts val="2560"/>
              </a:lnSpc>
            </a:pPr>
            <a:r>
              <a:rPr lang="zh-CN" altLang="en-US">
                <a:latin typeface="思源宋体 CN Heavy" panose="02020900000000000000" charset="-122"/>
                <a:ea typeface="思源宋体 CN Heavy" panose="02020900000000000000" charset="-122"/>
                <a:cs typeface="思源宋体 CN Heavy" panose="02020900000000000000" charset="-122"/>
              </a:rPr>
              <a:t>c(banana,d)=0</a:t>
            </a:r>
            <a:endParaRPr lang="zh-CN" altLang="en-US">
              <a:latin typeface="思源宋体 CN Heavy" panose="02020900000000000000" charset="-122"/>
              <a:ea typeface="思源宋体 CN Heavy" panose="02020900000000000000" charset="-122"/>
              <a:cs typeface="思源宋体 CN Heavy" panose="02020900000000000000" charset="-122"/>
            </a:endParaRPr>
          </a:p>
          <a:p>
            <a:pPr indent="0" fontAlgn="auto">
              <a:lnSpc>
                <a:spcPts val="2560"/>
              </a:lnSpc>
            </a:pPr>
            <a:r>
              <a:rPr lang="zh-CN" altLang="en-US">
                <a:latin typeface="思源宋体 CN Heavy" panose="02020900000000000000" charset="-122"/>
                <a:ea typeface="思源宋体 CN Heavy" panose="02020900000000000000" charset="-122"/>
                <a:cs typeface="思源宋体 CN Heavy" panose="02020900000000000000" charset="-122"/>
              </a:rPr>
              <a:t>使用拉普拉斯平滑后的概率计算:</a:t>
            </a:r>
            <a:endParaRPr lang="zh-CN" altLang="en-US">
              <a:latin typeface="思源宋体 CN Heavy" panose="02020900000000000000" charset="-122"/>
              <a:ea typeface="思源宋体 CN Heavy" panose="02020900000000000000" charset="-122"/>
              <a:cs typeface="思源宋体 CN Heavy" panose="02020900000000000000" charset="-122"/>
            </a:endParaRPr>
          </a:p>
          <a:p>
            <a:pPr indent="0" fontAlgn="auto">
              <a:lnSpc>
                <a:spcPts val="2560"/>
              </a:lnSpc>
            </a:pPr>
            <a:r>
              <a:rPr lang="zh-CN" altLang="en-US">
                <a:latin typeface="思源宋体 CN Heavy" panose="02020900000000000000" charset="-122"/>
                <a:ea typeface="思源宋体 CN Heavy" panose="02020900000000000000" charset="-122"/>
                <a:cs typeface="思源宋体 CN Heavy" panose="02020900000000000000" charset="-122"/>
              </a:rPr>
              <a:t>P(apple|d)= </a:t>
            </a:r>
            <a:r>
              <a:rPr lang="en-US" altLang="zh-CN">
                <a:latin typeface="思源宋体 CN Heavy" panose="02020900000000000000" charset="-122"/>
                <a:ea typeface="思源宋体 CN Heavy" panose="02020900000000000000" charset="-122"/>
                <a:cs typeface="思源宋体 CN Heavy" panose="02020900000000000000" charset="-122"/>
              </a:rPr>
              <a:t>(2+1)/(3+3)</a:t>
            </a:r>
            <a:r>
              <a:rPr lang="zh-CN" altLang="en-US">
                <a:latin typeface="思源宋体 CN Heavy" panose="02020900000000000000" charset="-122"/>
                <a:ea typeface="思源宋体 CN Heavy" panose="02020900000000000000" charset="-122"/>
                <a:cs typeface="思源宋体 CN Heavy" panose="02020900000000000000" charset="-122"/>
              </a:rPr>
              <a:t>= 0.5</a:t>
            </a:r>
            <a:endParaRPr lang="zh-CN" altLang="en-US">
              <a:latin typeface="思源宋体 CN Heavy" panose="02020900000000000000" charset="-122"/>
              <a:ea typeface="思源宋体 CN Heavy" panose="02020900000000000000" charset="-122"/>
              <a:cs typeface="思源宋体 CN Heavy" panose="02020900000000000000" charset="-122"/>
            </a:endParaRPr>
          </a:p>
          <a:p>
            <a:pPr indent="0" fontAlgn="auto">
              <a:lnSpc>
                <a:spcPts val="2560"/>
              </a:lnSpc>
            </a:pPr>
            <a:r>
              <a:rPr lang="zh-CN" altLang="en-US">
                <a:latin typeface="思源宋体 CN Heavy" panose="02020900000000000000" charset="-122"/>
                <a:ea typeface="思源宋体 CN Heavy" panose="02020900000000000000" charset="-122"/>
                <a:cs typeface="思源宋体 CN Heavy" panose="02020900000000000000" charset="-122"/>
              </a:rPr>
              <a:t>P(orange|d)=</a:t>
            </a:r>
            <a:r>
              <a:rPr lang="en-US" altLang="zh-CN">
                <a:latin typeface="思源宋体 CN Heavy" panose="02020900000000000000" charset="-122"/>
                <a:ea typeface="思源宋体 CN Heavy" panose="02020900000000000000" charset="-122"/>
                <a:cs typeface="思源宋体 CN Heavy" panose="02020900000000000000" charset="-122"/>
              </a:rPr>
              <a:t>(1+1)/(3+3)</a:t>
            </a:r>
            <a:r>
              <a:rPr lang="zh-CN" altLang="en-US">
                <a:latin typeface="思源宋体 CN Heavy" panose="02020900000000000000" charset="-122"/>
                <a:ea typeface="思源宋体 CN Heavy" panose="02020900000000000000" charset="-122"/>
                <a:cs typeface="思源宋体 CN Heavy" panose="02020900000000000000" charset="-122"/>
              </a:rPr>
              <a:t>=0.333</a:t>
            </a:r>
            <a:endParaRPr lang="zh-CN" altLang="en-US">
              <a:latin typeface="思源宋体 CN Heavy" panose="02020900000000000000" charset="-122"/>
              <a:ea typeface="思源宋体 CN Heavy" panose="02020900000000000000" charset="-122"/>
              <a:cs typeface="思源宋体 CN Heavy" panose="02020900000000000000" charset="-122"/>
            </a:endParaRPr>
          </a:p>
          <a:p>
            <a:pPr indent="0" fontAlgn="auto">
              <a:lnSpc>
                <a:spcPts val="2560"/>
              </a:lnSpc>
            </a:pPr>
            <a:r>
              <a:rPr lang="zh-CN" altLang="en-US">
                <a:solidFill>
                  <a:srgbClr val="C00000"/>
                </a:solidFill>
                <a:latin typeface="思源宋体 CN Heavy" panose="02020900000000000000" charset="-122"/>
                <a:ea typeface="思源宋体 CN Heavy" panose="02020900000000000000" charset="-122"/>
                <a:cs typeface="思源宋体 CN Heavy" panose="02020900000000000000" charset="-122"/>
              </a:rPr>
              <a:t>P(banana|d)=</a:t>
            </a:r>
            <a:r>
              <a:rPr lang="en-US" altLang="zh-CN">
                <a:solidFill>
                  <a:srgbClr val="C00000"/>
                </a:solidFill>
                <a:latin typeface="思源宋体 CN Heavy" panose="02020900000000000000" charset="-122"/>
                <a:ea typeface="思源宋体 CN Heavy" panose="02020900000000000000" charset="-122"/>
                <a:cs typeface="思源宋体 CN Heavy" panose="02020900000000000000" charset="-122"/>
              </a:rPr>
              <a:t>(0+1)/(3+3)</a:t>
            </a:r>
            <a:r>
              <a:rPr lang="zh-CN" altLang="en-US">
                <a:solidFill>
                  <a:srgbClr val="C00000"/>
                </a:solidFill>
                <a:latin typeface="思源宋体 CN Heavy" panose="02020900000000000000" charset="-122"/>
                <a:ea typeface="思源宋体 CN Heavy" panose="02020900000000000000" charset="-122"/>
                <a:cs typeface="思源宋体 CN Heavy" panose="02020900000000000000" charset="-122"/>
              </a:rPr>
              <a:t>=0.167</a:t>
            </a:r>
            <a:endParaRPr lang="zh-CN" altLang="en-US">
              <a:solidFill>
                <a:srgbClr val="C00000"/>
              </a:solidFill>
              <a:latin typeface="思源宋体 CN Heavy" panose="02020900000000000000" charset="-122"/>
              <a:ea typeface="思源宋体 CN Heavy" panose="02020900000000000000" charset="-122"/>
              <a:cs typeface="思源宋体 CN Heavy" panose="02020900000000000000" charset="-122"/>
            </a:endParaRPr>
          </a:p>
        </p:txBody>
      </p:sp>
      <p:pic>
        <p:nvPicPr>
          <p:cNvPr id="13" name="图片 12"/>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6985" y="2132965"/>
            <a:ext cx="1180465" cy="11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4"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TextBox 35"/>
          <p:cNvSpPr txBox="1"/>
          <p:nvPr/>
        </p:nvSpPr>
        <p:spPr>
          <a:xfrm>
            <a:off x="9839325" y="264795"/>
            <a:ext cx="2865755" cy="330835"/>
          </a:xfrm>
          <a:prstGeom prst="rect">
            <a:avLst/>
          </a:prstGeom>
          <a:noFill/>
        </p:spPr>
        <p:txBody>
          <a:bodyPr wrap="square" rtlCol="0">
            <a:spAutoFit/>
          </a:bodyPr>
          <a:lstStyle/>
          <a:p>
            <a:r>
              <a:rPr lang="en-US" altLang="zh-CN" sz="2400" b="1" baseline="-3000"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02：</a:t>
            </a:r>
            <a:r>
              <a:rPr lang="zh-CN" altLang="en-US" sz="2400" b="1" baseline="-3000" dirty="0">
                <a:solidFill>
                  <a:schemeClr val="accent1">
                    <a:lumMod val="75000"/>
                  </a:schemeClr>
                </a:solidFill>
                <a:latin typeface="汉仪综艺体简" panose="02010600000101010101" charset="-122"/>
                <a:ea typeface="汉仪综艺体简" panose="02010600000101010101" charset="-122"/>
                <a:sym typeface="方正兰亭黑_GBK" pitchFamily="2" charset="-122"/>
              </a:rPr>
              <a:t>研究现状</a:t>
            </a:r>
            <a:endParaRPr lang="zh-CN" altLang="en-US" sz="2400" b="1" baseline="-3000" dirty="0">
              <a:solidFill>
                <a:schemeClr val="accent1">
                  <a:lumMod val="75000"/>
                </a:schemeClr>
              </a:solidFill>
              <a:latin typeface="汉仪综艺体简" panose="02010600000101010101" charset="-122"/>
              <a:ea typeface="汉仪综艺体简" panose="02010600000101010101" charset="-122"/>
              <a:sym typeface="方正兰亭黑_GBK" pitchFamily="2" charset="-122"/>
            </a:endParaRPr>
          </a:p>
        </p:txBody>
      </p:sp>
      <p:grpSp>
        <p:nvGrpSpPr>
          <p:cNvPr id="7" name="组合 6"/>
          <p:cNvGrpSpPr/>
          <p:nvPr>
            <p:custDataLst>
              <p:tags r:id="rId3"/>
            </p:custDataLst>
          </p:nvPr>
        </p:nvGrpSpPr>
        <p:grpSpPr>
          <a:xfrm>
            <a:off x="227249" y="1124287"/>
            <a:ext cx="10960983" cy="1516652"/>
            <a:chOff x="719076" y="1714500"/>
            <a:chExt cx="8442397" cy="1168159"/>
          </a:xfrm>
        </p:grpSpPr>
        <p:sp>
          <p:nvSpPr>
            <p:cNvPr id="8" name="五边形 7"/>
            <p:cNvSpPr/>
            <p:nvPr>
              <p:custDataLst>
                <p:tags r:id="rId4"/>
              </p:custDataLst>
            </p:nvPr>
          </p:nvSpPr>
          <p:spPr>
            <a:xfrm>
              <a:off x="719076" y="1714500"/>
              <a:ext cx="2284057" cy="49985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 name="矩形 8"/>
            <p:cNvSpPr/>
            <p:nvPr>
              <p:custDataLst>
                <p:tags r:id="rId5"/>
              </p:custDataLst>
            </p:nvPr>
          </p:nvSpPr>
          <p:spPr>
            <a:xfrm>
              <a:off x="5904199" y="2616593"/>
              <a:ext cx="3257274" cy="266066"/>
            </a:xfrm>
            <a:prstGeom prst="rect">
              <a:avLst/>
            </a:prstGeom>
          </p:spPr>
          <p:txBody>
            <a:bodyPr wrap="square" lIns="68580" tIns="34290" rIns="68580" bIns="34290">
              <a:spAutoFit/>
            </a:bodyPr>
            <a:lstStyle/>
            <a:p>
              <a:pPr marL="171450" indent="-171450">
                <a:spcBef>
                  <a:spcPts val="840"/>
                </a:spcBef>
                <a:spcAft>
                  <a:spcPts val="840"/>
                </a:spcAft>
                <a:buFont typeface="Arial" panose="020B0604020202020204" pitchFamily="34" charset="0"/>
                <a:buChar char="•"/>
              </a:pPr>
              <a:r>
                <a:rPr lang="zh-CN" altLang="en-US" sz="1800" dirty="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rPr>
                <a:t>选择结果的传统方式是返回</a:t>
              </a:r>
              <a:r>
                <a:rPr lang="zh-CN" altLang="en-US" sz="1800" dirty="0">
                  <a:solidFill>
                    <a:srgbClr val="C00000"/>
                  </a:solidFill>
                  <a:latin typeface="思源宋体 CN Heavy" panose="02020900000000000000" charset="-122"/>
                  <a:ea typeface="思源宋体 CN Heavy" panose="02020900000000000000" charset="-122"/>
                  <a:cs typeface="思源宋体 CN Heavy" panose="02020900000000000000" charset="-122"/>
                </a:rPr>
                <a:t>前N个结果</a:t>
              </a:r>
              <a:endParaRPr lang="zh-CN" altLang="en-US" sz="1800" dirty="0" smtClean="0">
                <a:solidFill>
                  <a:srgbClr val="C00000"/>
                </a:solidFill>
                <a:latin typeface="思源宋体 CN Heavy" panose="02020900000000000000" charset="-122"/>
                <a:ea typeface="思源宋体 CN Heavy" panose="02020900000000000000" charset="-122"/>
                <a:cs typeface="思源宋体 CN Heavy" panose="02020900000000000000" charset="-122"/>
              </a:endParaRPr>
            </a:p>
          </p:txBody>
        </p:sp>
        <p:sp>
          <p:nvSpPr>
            <p:cNvPr id="10" name="矩形 9"/>
            <p:cNvSpPr/>
            <p:nvPr>
              <p:custDataLst>
                <p:tags r:id="rId6"/>
              </p:custDataLst>
            </p:nvPr>
          </p:nvSpPr>
          <p:spPr>
            <a:xfrm>
              <a:off x="1384981" y="1831108"/>
              <a:ext cx="809935" cy="266066"/>
            </a:xfrm>
            <a:prstGeom prst="rect">
              <a:avLst/>
            </a:prstGeom>
          </p:spPr>
          <p:txBody>
            <a:bodyPr wrap="none" lIns="68580" tIns="34290" rIns="68580" bIns="34290">
              <a:spAutoFit/>
            </a:bodyPr>
            <a:lstStyle/>
            <a:p>
              <a:pPr algn="dist"/>
              <a:r>
                <a:rPr sz="1800" dirty="0">
                  <a:solidFill>
                    <a:schemeClr val="bg1"/>
                  </a:solidFill>
                  <a:latin typeface="汉仪综艺体简" panose="02010600000101010101" charset="-122"/>
                  <a:ea typeface="汉仪综艺体简" panose="02010600000101010101" charset="-122"/>
                  <a:cs typeface="汉仪综艺体简" panose="02010600000101010101" charset="-122"/>
                </a:rPr>
                <a:t>结果挑选</a:t>
              </a:r>
              <a:endParaRPr lang="zh-CN" sz="2000" dirty="0">
                <a:solidFill>
                  <a:schemeClr val="bg1"/>
                </a:solidFill>
                <a:latin typeface="汉仪力量黑简" panose="00020600040101010101" charset="-122"/>
                <a:ea typeface="汉仪力量黑简" panose="00020600040101010101" charset="-122"/>
              </a:endParaRPr>
            </a:p>
          </p:txBody>
        </p:sp>
      </p:grpSp>
      <p:sp>
        <p:nvSpPr>
          <p:cNvPr id="103" name="椭圆 102"/>
          <p:cNvSpPr/>
          <p:nvPr>
            <p:custDataLst>
              <p:tags r:id="rId7"/>
            </p:custDataLst>
          </p:nvPr>
        </p:nvSpPr>
        <p:spPr>
          <a:xfrm>
            <a:off x="4777105" y="3202623"/>
            <a:ext cx="146385" cy="14638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custDataLst>
              <p:tags r:id="rId8"/>
            </p:custDataLst>
          </p:nvPr>
        </p:nvSpPr>
        <p:spPr>
          <a:xfrm>
            <a:off x="4871085" y="1836420"/>
            <a:ext cx="1950720" cy="368300"/>
          </a:xfrm>
          <a:prstGeom prst="rect">
            <a:avLst/>
          </a:prstGeom>
          <a:noFill/>
        </p:spPr>
        <p:txBody>
          <a:bodyPr wrap="square" lIns="0" tIns="0" rIns="0" bIns="0" rtlCol="0" anchor="b">
            <a:noAutofit/>
          </a:bodyPr>
          <a:p>
            <a:pPr algn="ctr">
              <a:spcBef>
                <a:spcPct val="0"/>
              </a:spcBef>
              <a:spcAft>
                <a:spcPct val="0"/>
              </a:spcAft>
            </a:pPr>
            <a:r>
              <a:rPr lang="zh-CN" altLang="en-US" sz="2400" b="1">
                <a:solidFill>
                  <a:schemeClr val="accent1"/>
                </a:solidFill>
                <a:latin typeface="+mn-ea"/>
                <a:cs typeface="+mn-ea"/>
                <a:sym typeface="+mn-ea"/>
              </a:rPr>
              <a:t>排名</a:t>
            </a:r>
            <a:r>
              <a:rPr lang="zh-CN" altLang="en-US" sz="2400" b="1">
                <a:solidFill>
                  <a:schemeClr val="accent1"/>
                </a:solidFill>
                <a:latin typeface="+mn-ea"/>
                <a:cs typeface="+mn-ea"/>
                <a:sym typeface="+mn-ea"/>
              </a:rPr>
              <a:t>算法</a:t>
            </a:r>
            <a:endParaRPr lang="zh-CN" altLang="en-US" sz="2400" b="1">
              <a:solidFill>
                <a:schemeClr val="accent1"/>
              </a:solidFill>
              <a:latin typeface="+mn-ea"/>
              <a:cs typeface="+mn-ea"/>
              <a:sym typeface="+mn-ea"/>
            </a:endParaRPr>
          </a:p>
        </p:txBody>
      </p:sp>
      <p:cxnSp>
        <p:nvCxnSpPr>
          <p:cNvPr id="100" name="直接连接符 99"/>
          <p:cNvCxnSpPr/>
          <p:nvPr>
            <p:custDataLst>
              <p:tags r:id="rId9"/>
            </p:custDataLst>
          </p:nvPr>
        </p:nvCxnSpPr>
        <p:spPr>
          <a:xfrm flipV="1">
            <a:off x="5878830" y="2348832"/>
            <a:ext cx="0" cy="3960495"/>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40" name="矩形 39"/>
          <p:cNvSpPr/>
          <p:nvPr>
            <p:custDataLst>
              <p:tags r:id="rId10"/>
            </p:custDataLst>
          </p:nvPr>
        </p:nvSpPr>
        <p:spPr>
          <a:xfrm>
            <a:off x="550545" y="2204720"/>
            <a:ext cx="4652010" cy="663575"/>
          </a:xfrm>
          <a:prstGeom prst="rect">
            <a:avLst/>
          </a:prstGeom>
          <a:noFill/>
        </p:spPr>
        <p:txBody>
          <a:bodyPr wrap="square" lIns="0" tIns="0" rIns="0" bIns="0" rtlCol="0" anchor="t" anchorCtr="0">
            <a:noAutofit/>
          </a:bodyPr>
          <a:p>
            <a:pPr marL="285750" indent="-285750" algn="l">
              <a:lnSpc>
                <a:spcPct val="150000"/>
              </a:lnSpc>
              <a:spcBef>
                <a:spcPct val="0"/>
              </a:spcBef>
              <a:spcAft>
                <a:spcPct val="0"/>
              </a:spcAft>
              <a:buFont typeface="Arial" panose="020B0604020202020204" pitchFamily="34" charset="0"/>
              <a:buChar char="•"/>
            </a:pPr>
            <a:r>
              <a:rPr lang="zh-CN" altLang="en-US" dirty="0">
                <a:solidFill>
                  <a:schemeClr val="tx1">
                    <a:lumMod val="85000"/>
                    <a:lumOff val="15000"/>
                  </a:schemeClr>
                </a:solidFill>
                <a:latin typeface="思源宋体 CN Heavy" panose="02020900000000000000" charset="-122"/>
                <a:ea typeface="思源宋体 CN Heavy" panose="02020900000000000000" charset="-122"/>
                <a:cs typeface="思源宋体 CN Heavy" panose="02020900000000000000" charset="-122"/>
                <a:sym typeface="+mn-ea"/>
              </a:rPr>
              <a:t>只会返回相关度排名最高的</a:t>
            </a:r>
            <a:r>
              <a:rPr lang="zh-CN" altLang="en-US" dirty="0">
                <a:solidFill>
                  <a:srgbClr val="C00000"/>
                </a:solidFill>
                <a:latin typeface="思源宋体 CN Heavy" panose="02020900000000000000" charset="-122"/>
                <a:ea typeface="思源宋体 CN Heavy" panose="02020900000000000000" charset="-122"/>
                <a:cs typeface="思源宋体 CN Heavy" panose="02020900000000000000" charset="-122"/>
                <a:sym typeface="+mn-ea"/>
              </a:rPr>
              <a:t>固定篇数</a:t>
            </a:r>
            <a:endParaRPr lang="zh-CN" altLang="en-US" dirty="0">
              <a:solidFill>
                <a:srgbClr val="C00000"/>
              </a:solidFill>
              <a:latin typeface="思源宋体 CN Heavy" panose="02020900000000000000" charset="-122"/>
              <a:ea typeface="思源宋体 CN Heavy" panose="02020900000000000000" charset="-122"/>
              <a:cs typeface="思源宋体 CN Heavy" panose="02020900000000000000" charset="-122"/>
              <a:sym typeface="+mn-ea"/>
            </a:endParaRPr>
          </a:p>
        </p:txBody>
      </p:sp>
      <p:pic>
        <p:nvPicPr>
          <p:cNvPr id="19" name="图片 18"/>
          <p:cNvPicPr>
            <a:picLocks noChangeAspect="1"/>
          </p:cNvPicPr>
          <p:nvPr/>
        </p:nvPicPr>
        <p:blipFill>
          <a:blip r:embed="rId11"/>
          <a:stretch>
            <a:fillRect/>
          </a:stretch>
        </p:blipFill>
        <p:spPr>
          <a:xfrm>
            <a:off x="6057265" y="3429000"/>
            <a:ext cx="5969635" cy="1906905"/>
          </a:xfrm>
          <a:prstGeom prst="rect">
            <a:avLst/>
          </a:prstGeom>
        </p:spPr>
      </p:pic>
      <p:pic>
        <p:nvPicPr>
          <p:cNvPr id="3" name="图片 2"/>
          <p:cNvPicPr>
            <a:picLocks noChangeAspect="1"/>
          </p:cNvPicPr>
          <p:nvPr/>
        </p:nvPicPr>
        <p:blipFill>
          <a:blip r:embed="rId12"/>
          <a:stretch>
            <a:fillRect/>
          </a:stretch>
        </p:blipFill>
        <p:spPr>
          <a:xfrm>
            <a:off x="37465" y="3141345"/>
            <a:ext cx="5746750" cy="2433955"/>
          </a:xfrm>
          <a:prstGeom prst="rect">
            <a:avLst/>
          </a:prstGeom>
        </p:spPr>
      </p:pic>
    </p:spTree>
    <p:custDataLst>
      <p:tags r:id="rId13"/>
    </p:custData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等腰三角形 3"/>
          <p:cNvSpPr/>
          <p:nvPr>
            <p:custDataLst>
              <p:tags r:id="rId1"/>
            </p:custDataLst>
          </p:nvPr>
        </p:nvSpPr>
        <p:spPr>
          <a:xfrm rot="5400000">
            <a:off x="3538923" y="368661"/>
            <a:ext cx="2952326" cy="10081120"/>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sp>
        <p:nvSpPr>
          <p:cNvPr id="33" name="等腰三角形 3"/>
          <p:cNvSpPr/>
          <p:nvPr>
            <p:custDataLst>
              <p:tags r:id="rId2"/>
            </p:custDataLst>
          </p:nvPr>
        </p:nvSpPr>
        <p:spPr>
          <a:xfrm rot="5400000">
            <a:off x="3986160" y="815896"/>
            <a:ext cx="2057852" cy="10081120"/>
          </a:xfrm>
          <a:custGeom>
            <a:avLst/>
            <a:gdLst>
              <a:gd name="connsiteX0" fmla="*/ 0 w 3632287"/>
              <a:gd name="connsiteY0" fmla="*/ 7116055 h 7116055"/>
              <a:gd name="connsiteX1" fmla="*/ 1816144 w 3632287"/>
              <a:gd name="connsiteY1" fmla="*/ 0 h 7116055"/>
              <a:gd name="connsiteX2" fmla="*/ 3632287 w 3632287"/>
              <a:gd name="connsiteY2" fmla="*/ 7116055 h 7116055"/>
              <a:gd name="connsiteX3" fmla="*/ 0 w 3632287"/>
              <a:gd name="connsiteY3" fmla="*/ 7116055 h 7116055"/>
              <a:gd name="connsiteX0-1" fmla="*/ 0 w 3632287"/>
              <a:gd name="connsiteY0-2" fmla="*/ 8335255 h 8335255"/>
              <a:gd name="connsiteX1-3" fmla="*/ 3618440 w 3632287"/>
              <a:gd name="connsiteY1-4" fmla="*/ 0 h 8335255"/>
              <a:gd name="connsiteX2-5" fmla="*/ 3632287 w 3632287"/>
              <a:gd name="connsiteY2-6" fmla="*/ 8335255 h 8335255"/>
              <a:gd name="connsiteX3-7" fmla="*/ 0 w 3632287"/>
              <a:gd name="connsiteY3-8" fmla="*/ 8335255 h 8335255"/>
            </a:gdLst>
            <a:ahLst/>
            <a:cxnLst>
              <a:cxn ang="0">
                <a:pos x="connsiteX0-1" y="connsiteY0-2"/>
              </a:cxn>
              <a:cxn ang="0">
                <a:pos x="connsiteX1-3" y="connsiteY1-4"/>
              </a:cxn>
              <a:cxn ang="0">
                <a:pos x="connsiteX2-5" y="connsiteY2-6"/>
              </a:cxn>
              <a:cxn ang="0">
                <a:pos x="connsiteX3-7" y="connsiteY3-8"/>
              </a:cxn>
            </a:cxnLst>
            <a:rect l="l" t="t" r="r" b="b"/>
            <a:pathLst>
              <a:path w="3632287" h="8335255">
                <a:moveTo>
                  <a:pt x="0" y="8335255"/>
                </a:moveTo>
                <a:lnTo>
                  <a:pt x="3618440" y="0"/>
                </a:lnTo>
                <a:cubicBezTo>
                  <a:pt x="3623056" y="2778418"/>
                  <a:pt x="3627671" y="5556837"/>
                  <a:pt x="3632287" y="8335255"/>
                </a:cubicBezTo>
                <a:lnTo>
                  <a:pt x="0" y="833525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988F5"/>
              </a:solidFill>
            </a:endParaRPr>
          </a:p>
        </p:txBody>
      </p:sp>
      <p:sp>
        <p:nvSpPr>
          <p:cNvPr id="47" name="Rectangle 28"/>
          <p:cNvSpPr/>
          <p:nvPr>
            <p:custDataLst>
              <p:tags r:id="rId3"/>
            </p:custDataLst>
          </p:nvPr>
        </p:nvSpPr>
        <p:spPr>
          <a:xfrm>
            <a:off x="5814187" y="677100"/>
            <a:ext cx="4766616" cy="57030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grpSp>
        <p:nvGrpSpPr>
          <p:cNvPr id="48" name="Group 29"/>
          <p:cNvGrpSpPr/>
          <p:nvPr>
            <p:custDataLst>
              <p:tags r:id="rId4"/>
            </p:custDataLst>
          </p:nvPr>
        </p:nvGrpSpPr>
        <p:grpSpPr>
          <a:xfrm>
            <a:off x="5806511" y="673067"/>
            <a:ext cx="786843" cy="619942"/>
            <a:chOff x="7096152" y="3519614"/>
            <a:chExt cx="807605" cy="636303"/>
          </a:xfrm>
        </p:grpSpPr>
        <p:sp>
          <p:nvSpPr>
            <p:cNvPr id="49" name="Rectangle 30"/>
            <p:cNvSpPr/>
            <p:nvPr>
              <p:custDataLst>
                <p:tags r:id="rId5"/>
              </p:custDataLst>
            </p:nvPr>
          </p:nvSpPr>
          <p:spPr>
            <a:xfrm>
              <a:off x="7104233" y="3519614"/>
              <a:ext cx="799523" cy="589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sp>
          <p:nvSpPr>
            <p:cNvPr id="50" name="Content Placeholder 2"/>
            <p:cNvSpPr txBox="1"/>
            <p:nvPr>
              <p:custDataLst>
                <p:tags r:id="rId6"/>
              </p:custDataLst>
            </p:nvPr>
          </p:nvSpPr>
          <p:spPr>
            <a:xfrm>
              <a:off x="7096152" y="3588887"/>
              <a:ext cx="807605" cy="567030"/>
            </a:xfrm>
            <a:prstGeom prst="rect">
              <a:avLst/>
            </a:prstGeom>
            <a:noFill/>
          </p:spPr>
          <p:txBody>
            <a:bodyPr vert="horz" wrap="square"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rgbClr val="FFFFFF"/>
                  </a:solidFill>
                  <a:latin typeface="微软雅黑" panose="020B0503020204020204" pitchFamily="34" charset="-122"/>
                  <a:ea typeface="微软雅黑" panose="020B0503020204020204" pitchFamily="34" charset="-122"/>
                </a:rPr>
                <a:t>01</a:t>
              </a:r>
              <a:endParaRPr lang="en-US" sz="2800" dirty="0" smtClean="0">
                <a:solidFill>
                  <a:srgbClr val="FFFFFF"/>
                </a:solidFill>
                <a:latin typeface="微软雅黑" panose="020B0503020204020204" pitchFamily="34" charset="-122"/>
                <a:ea typeface="微软雅黑" panose="020B0503020204020204" pitchFamily="34" charset="-122"/>
              </a:endParaRPr>
            </a:p>
          </p:txBody>
        </p:sp>
      </p:grpSp>
      <p:sp>
        <p:nvSpPr>
          <p:cNvPr id="51" name="TextBox 59"/>
          <p:cNvSpPr>
            <a:spLocks noChangeArrowheads="1"/>
          </p:cNvSpPr>
          <p:nvPr>
            <p:custDataLst>
              <p:tags r:id="rId7"/>
            </p:custDataLst>
          </p:nvPr>
        </p:nvSpPr>
        <p:spPr bwMode="auto">
          <a:xfrm flipH="1">
            <a:off x="6643213" y="740654"/>
            <a:ext cx="385041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问题解决</a:t>
            </a:r>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总览</a:t>
            </a: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endParaRPr>
          </a:p>
        </p:txBody>
      </p:sp>
      <p:sp>
        <p:nvSpPr>
          <p:cNvPr id="52" name="Rectangle 28"/>
          <p:cNvSpPr/>
          <p:nvPr>
            <p:custDataLst>
              <p:tags r:id="rId8"/>
            </p:custDataLst>
          </p:nvPr>
        </p:nvSpPr>
        <p:spPr>
          <a:xfrm>
            <a:off x="5814568" y="2996415"/>
            <a:ext cx="4774490" cy="57030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eaLnBrk="0" hangingPunct="0">
              <a:buClrTx/>
              <a:buSzTx/>
              <a:buFontTx/>
            </a:pP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nvGrpSpPr>
          <p:cNvPr id="53" name="Group 29"/>
          <p:cNvGrpSpPr/>
          <p:nvPr>
            <p:custDataLst>
              <p:tags r:id="rId9"/>
            </p:custDataLst>
          </p:nvPr>
        </p:nvGrpSpPr>
        <p:grpSpPr>
          <a:xfrm>
            <a:off x="5811590" y="2997011"/>
            <a:ext cx="797385" cy="574697"/>
            <a:chOff x="7104233" y="3666447"/>
            <a:chExt cx="818425" cy="589864"/>
          </a:xfrm>
        </p:grpSpPr>
        <p:sp>
          <p:nvSpPr>
            <p:cNvPr id="54" name="Rectangle 30"/>
            <p:cNvSpPr/>
            <p:nvPr>
              <p:custDataLst>
                <p:tags r:id="rId10"/>
              </p:custDataLst>
            </p:nvPr>
          </p:nvSpPr>
          <p:spPr>
            <a:xfrm>
              <a:off x="7104233" y="3666912"/>
              <a:ext cx="799523" cy="589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sp>
          <p:nvSpPr>
            <p:cNvPr id="55" name="Content Placeholder 2"/>
            <p:cNvSpPr txBox="1"/>
            <p:nvPr>
              <p:custDataLst>
                <p:tags r:id="rId11"/>
              </p:custDataLst>
            </p:nvPr>
          </p:nvSpPr>
          <p:spPr>
            <a:xfrm>
              <a:off x="7115053" y="3666447"/>
              <a:ext cx="807605" cy="567030"/>
            </a:xfrm>
            <a:prstGeom prst="rect">
              <a:avLst/>
            </a:prstGeom>
            <a:noFill/>
          </p:spPr>
          <p:txBody>
            <a:bodyPr vert="horz" wrap="square"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rgbClr val="FFFFFF"/>
                  </a:solidFill>
                  <a:latin typeface="微软雅黑" panose="020B0503020204020204" pitchFamily="34" charset="-122"/>
                  <a:ea typeface="微软雅黑" panose="020B0503020204020204" pitchFamily="34" charset="-122"/>
                </a:rPr>
                <a:t>03</a:t>
              </a:r>
              <a:endParaRPr lang="en-US" sz="2800" dirty="0" smtClean="0">
                <a:solidFill>
                  <a:srgbClr val="FFFFFF"/>
                </a:solidFill>
                <a:latin typeface="微软雅黑" panose="020B0503020204020204" pitchFamily="34" charset="-122"/>
                <a:ea typeface="微软雅黑" panose="020B0503020204020204" pitchFamily="34" charset="-122"/>
              </a:endParaRPr>
            </a:p>
          </p:txBody>
        </p:sp>
      </p:grpSp>
      <p:sp>
        <p:nvSpPr>
          <p:cNvPr id="56" name="Rectangle 28"/>
          <p:cNvSpPr/>
          <p:nvPr>
            <p:custDataLst>
              <p:tags r:id="rId12"/>
            </p:custDataLst>
          </p:nvPr>
        </p:nvSpPr>
        <p:spPr>
          <a:xfrm>
            <a:off x="5790819" y="4149309"/>
            <a:ext cx="4781802" cy="57030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grpSp>
        <p:nvGrpSpPr>
          <p:cNvPr id="57" name="Group 29"/>
          <p:cNvGrpSpPr/>
          <p:nvPr>
            <p:custDataLst>
              <p:tags r:id="rId13"/>
            </p:custDataLst>
          </p:nvPr>
        </p:nvGrpSpPr>
        <p:grpSpPr>
          <a:xfrm>
            <a:off x="5779770" y="4141470"/>
            <a:ext cx="796290" cy="619904"/>
            <a:chOff x="7096152" y="3519614"/>
            <a:chExt cx="807605" cy="636617"/>
          </a:xfrm>
        </p:grpSpPr>
        <p:sp>
          <p:nvSpPr>
            <p:cNvPr id="58" name="Rectangle 30"/>
            <p:cNvSpPr/>
            <p:nvPr>
              <p:custDataLst>
                <p:tags r:id="rId14"/>
              </p:custDataLst>
            </p:nvPr>
          </p:nvSpPr>
          <p:spPr>
            <a:xfrm>
              <a:off x="7104233" y="3519614"/>
              <a:ext cx="799523" cy="589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sp>
          <p:nvSpPr>
            <p:cNvPr id="59" name="Content Placeholder 2"/>
            <p:cNvSpPr txBox="1"/>
            <p:nvPr>
              <p:custDataLst>
                <p:tags r:id="rId15"/>
              </p:custDataLst>
            </p:nvPr>
          </p:nvSpPr>
          <p:spPr>
            <a:xfrm>
              <a:off x="7096152" y="3588887"/>
              <a:ext cx="807605" cy="567344"/>
            </a:xfrm>
            <a:prstGeom prst="rect">
              <a:avLst/>
            </a:prstGeom>
            <a:noFill/>
          </p:spPr>
          <p:txBody>
            <a:bodyPr vert="horz" wrap="square"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rgbClr val="FFFFFF"/>
                  </a:solidFill>
                  <a:latin typeface="微软雅黑" panose="020B0503020204020204" pitchFamily="34" charset="-122"/>
                  <a:ea typeface="微软雅黑" panose="020B0503020204020204" pitchFamily="34" charset="-122"/>
                </a:rPr>
                <a:t>04</a:t>
              </a:r>
              <a:endParaRPr lang="en-US" sz="2800" dirty="0" smtClean="0">
                <a:solidFill>
                  <a:srgbClr val="FFFFFF"/>
                </a:solidFill>
                <a:latin typeface="微软雅黑" panose="020B0503020204020204" pitchFamily="34" charset="-122"/>
                <a:ea typeface="微软雅黑" panose="020B0503020204020204" pitchFamily="34" charset="-122"/>
              </a:endParaRPr>
            </a:p>
          </p:txBody>
        </p:sp>
      </p:grpSp>
      <p:sp>
        <p:nvSpPr>
          <p:cNvPr id="60" name="TextBox 59"/>
          <p:cNvSpPr>
            <a:spLocks noChangeArrowheads="1"/>
          </p:cNvSpPr>
          <p:nvPr>
            <p:custDataLst>
              <p:tags r:id="rId16"/>
            </p:custDataLst>
          </p:nvPr>
        </p:nvSpPr>
        <p:spPr bwMode="auto">
          <a:xfrm flipH="1">
            <a:off x="6627465" y="4192544"/>
            <a:ext cx="3301479"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聚簇</a:t>
            </a:r>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优化</a:t>
            </a: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endParaRPr>
          </a:p>
        </p:txBody>
      </p:sp>
      <p:sp>
        <p:nvSpPr>
          <p:cNvPr id="61" name="Rectangle 28"/>
          <p:cNvSpPr/>
          <p:nvPr>
            <p:custDataLst>
              <p:tags r:id="rId17"/>
            </p:custDataLst>
          </p:nvPr>
        </p:nvSpPr>
        <p:spPr>
          <a:xfrm>
            <a:off x="5814568" y="1800710"/>
            <a:ext cx="4774490" cy="570307"/>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eaLnBrk="0" hangingPunct="0">
              <a:buClrTx/>
              <a:buSzTx/>
              <a:buFontTx/>
            </a:pP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2" name="TextBox 59"/>
          <p:cNvSpPr>
            <a:spLocks noChangeArrowheads="1"/>
          </p:cNvSpPr>
          <p:nvPr>
            <p:custDataLst>
              <p:tags r:id="rId18"/>
            </p:custDataLst>
          </p:nvPr>
        </p:nvSpPr>
        <p:spPr bwMode="auto">
          <a:xfrm flipH="1">
            <a:off x="6575903" y="1782054"/>
            <a:ext cx="385041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平滑</a:t>
            </a:r>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处理</a:t>
            </a: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endParaRPr>
          </a:p>
        </p:txBody>
      </p:sp>
      <p:grpSp>
        <p:nvGrpSpPr>
          <p:cNvPr id="63" name="Group 29"/>
          <p:cNvGrpSpPr/>
          <p:nvPr>
            <p:custDataLst>
              <p:tags r:id="rId19"/>
            </p:custDataLst>
          </p:nvPr>
        </p:nvGrpSpPr>
        <p:grpSpPr>
          <a:xfrm>
            <a:off x="5798637" y="1801123"/>
            <a:ext cx="786843" cy="619942"/>
            <a:chOff x="7096152" y="3519614"/>
            <a:chExt cx="807605" cy="636303"/>
          </a:xfrm>
        </p:grpSpPr>
        <p:sp>
          <p:nvSpPr>
            <p:cNvPr id="64" name="Rectangle 30"/>
            <p:cNvSpPr/>
            <p:nvPr>
              <p:custDataLst>
                <p:tags r:id="rId20"/>
              </p:custDataLst>
            </p:nvPr>
          </p:nvSpPr>
          <p:spPr>
            <a:xfrm>
              <a:off x="7104233" y="3519614"/>
              <a:ext cx="799523" cy="5893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gency FB" panose="020B0503020202020204" pitchFamily="34" charset="0"/>
              </a:endParaRPr>
            </a:p>
          </p:txBody>
        </p:sp>
        <p:sp>
          <p:nvSpPr>
            <p:cNvPr id="65" name="Content Placeholder 2"/>
            <p:cNvSpPr txBox="1"/>
            <p:nvPr>
              <p:custDataLst>
                <p:tags r:id="rId21"/>
              </p:custDataLst>
            </p:nvPr>
          </p:nvSpPr>
          <p:spPr>
            <a:xfrm>
              <a:off x="7096152" y="3588887"/>
              <a:ext cx="807605" cy="567030"/>
            </a:xfrm>
            <a:prstGeom prst="rect">
              <a:avLst/>
            </a:prstGeom>
            <a:noFill/>
          </p:spPr>
          <p:txBody>
            <a:bodyPr vert="horz" wrap="square" lIns="121920" tIns="60960" rIns="121920" bIns="6096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800" dirty="0" smtClean="0">
                  <a:solidFill>
                    <a:srgbClr val="FFFFFF"/>
                  </a:solidFill>
                  <a:latin typeface="微软雅黑" panose="020B0503020204020204" pitchFamily="34" charset="-122"/>
                  <a:ea typeface="微软雅黑" panose="020B0503020204020204" pitchFamily="34" charset="-122"/>
                </a:rPr>
                <a:t>02</a:t>
              </a:r>
              <a:endParaRPr lang="en-US" sz="2800" dirty="0" smtClean="0">
                <a:solidFill>
                  <a:srgbClr val="FFFFFF"/>
                </a:solidFill>
                <a:latin typeface="微软雅黑" panose="020B0503020204020204" pitchFamily="34" charset="-122"/>
                <a:ea typeface="微软雅黑" panose="020B0503020204020204" pitchFamily="34" charset="-122"/>
              </a:endParaRPr>
            </a:p>
          </p:txBody>
        </p:sp>
      </p:grpSp>
      <p:sp>
        <p:nvSpPr>
          <p:cNvPr id="66" name="TextBox 59"/>
          <p:cNvSpPr>
            <a:spLocks noChangeArrowheads="1"/>
          </p:cNvSpPr>
          <p:nvPr>
            <p:custDataLst>
              <p:tags r:id="rId22"/>
            </p:custDataLst>
          </p:nvPr>
        </p:nvSpPr>
        <p:spPr bwMode="auto">
          <a:xfrm flipH="1">
            <a:off x="6627338" y="2999349"/>
            <a:ext cx="385041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相关词</a:t>
            </a:r>
            <a:r>
              <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rPr>
              <a:t>处理</a:t>
            </a:r>
            <a:endParaRPr lang="zh-CN" altLang="en-US" sz="2800"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方正兰亭黑_GBK" pitchFamily="2" charset="-122"/>
            </a:endParaRPr>
          </a:p>
        </p:txBody>
      </p:sp>
      <p:sp>
        <p:nvSpPr>
          <p:cNvPr id="67" name="矩形 66"/>
          <p:cNvSpPr/>
          <p:nvPr/>
        </p:nvSpPr>
        <p:spPr>
          <a:xfrm>
            <a:off x="549910" y="1497965"/>
            <a:ext cx="3855720" cy="1198880"/>
          </a:xfrm>
          <a:prstGeom prst="rect">
            <a:avLst/>
          </a:prstGeom>
          <a:noFill/>
          <a:ln>
            <a:noFill/>
          </a:ln>
        </p:spPr>
        <p:txBody>
          <a:bodyPr wrap="none" rtlCol="0" anchor="t">
            <a:spAutoFit/>
          </a:bodyPr>
          <a:p>
            <a:pPr algn="ctr"/>
            <a:r>
              <a:rPr lang="zh-CN" altLang="en-US" sz="7200" b="1">
                <a:solidFill>
                  <a:schemeClr val="accent1"/>
                </a:solidFill>
                <a:effectLst>
                  <a:outerShdw blurRad="38100" dist="25400" dir="5400000" algn="ctr" rotWithShape="0">
                    <a:srgbClr val="6E747A">
                      <a:alpha val="43000"/>
                    </a:srgbClr>
                  </a:outerShdw>
                </a:effectLst>
                <a:sym typeface="方正兰亭黑_GBK" pitchFamily="2" charset="-122"/>
              </a:rPr>
              <a:t>问题解决</a:t>
            </a:r>
            <a:endParaRPr lang="zh-CN" altLang="en-US" sz="7200" b="1">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0-#ppt_w/2"/>
                                          </p:val>
                                        </p:tav>
                                        <p:tav tm="100000">
                                          <p:val>
                                            <p:strVal val="#ppt_x"/>
                                          </p:val>
                                        </p:tav>
                                      </p:tavLst>
                                    </p:anim>
                                    <p:anim calcmode="lin" valueType="num">
                                      <p:cBhvr additive="base">
                                        <p:cTn id="13" dur="500" fill="hold"/>
                                        <p:tgtEl>
                                          <p:spTgt spid="3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anim calcmode="lin" valueType="num">
                                      <p:cBhvr>
                                        <p:cTn id="26" dur="1000" fill="hold"/>
                                        <p:tgtEl>
                                          <p:spTgt spid="51"/>
                                        </p:tgtEl>
                                        <p:attrNameLst>
                                          <p:attrName>ppt_x</p:attrName>
                                        </p:attrNameLst>
                                      </p:cBhvr>
                                      <p:tavLst>
                                        <p:tav tm="0">
                                          <p:val>
                                            <p:strVal val="#ppt_x"/>
                                          </p:val>
                                        </p:tav>
                                        <p:tav tm="100000">
                                          <p:val>
                                            <p:strVal val="#ppt_x"/>
                                          </p:val>
                                        </p:tav>
                                      </p:tavLst>
                                    </p:anim>
                                    <p:anim calcmode="lin" valueType="num">
                                      <p:cBhvr>
                                        <p:cTn id="27" dur="1000" fill="hold"/>
                                        <p:tgtEl>
                                          <p:spTgt spid="51"/>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left)">
                                      <p:cBhvr>
                                        <p:cTn id="31" dur="500"/>
                                        <p:tgtEl>
                                          <p:spTgt spid="5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wipe(left)">
                                      <p:cBhvr>
                                        <p:cTn id="35" dur="500"/>
                                        <p:tgtEl>
                                          <p:spTgt spid="53"/>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500"/>
                                        <p:tgtEl>
                                          <p:spTgt spid="56"/>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wipe(left)">
                                      <p:cBhvr>
                                        <p:cTn id="43" dur="500"/>
                                        <p:tgtEl>
                                          <p:spTgt spid="57"/>
                                        </p:tgtEl>
                                      </p:cBhvr>
                                    </p:animEffect>
                                  </p:childTnLst>
                                </p:cTn>
                              </p:par>
                            </p:childTnLst>
                          </p:cTn>
                        </p:par>
                        <p:par>
                          <p:cTn id="44" fill="hold">
                            <p:stCondLst>
                              <p:cond delay="5000"/>
                            </p:stCondLst>
                            <p:childTnLst>
                              <p:par>
                                <p:cTn id="45" presetID="42" presetClass="entr" presetSubtype="0" fill="hold" grpId="0"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1000"/>
                                        <p:tgtEl>
                                          <p:spTgt spid="60"/>
                                        </p:tgtEl>
                                      </p:cBhvr>
                                    </p:animEffect>
                                    <p:anim calcmode="lin" valueType="num">
                                      <p:cBhvr>
                                        <p:cTn id="48" dur="1000" fill="hold"/>
                                        <p:tgtEl>
                                          <p:spTgt spid="60"/>
                                        </p:tgtEl>
                                        <p:attrNameLst>
                                          <p:attrName>ppt_x</p:attrName>
                                        </p:attrNameLst>
                                      </p:cBhvr>
                                      <p:tavLst>
                                        <p:tav tm="0">
                                          <p:val>
                                            <p:strVal val="#ppt_x"/>
                                          </p:val>
                                        </p:tav>
                                        <p:tav tm="100000">
                                          <p:val>
                                            <p:strVal val="#ppt_x"/>
                                          </p:val>
                                        </p:tav>
                                      </p:tavLst>
                                    </p:anim>
                                    <p:anim calcmode="lin" valueType="num">
                                      <p:cBhvr>
                                        <p:cTn id="49" dur="1000" fill="hold"/>
                                        <p:tgtEl>
                                          <p:spTgt spid="60"/>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42" presetClass="entr" presetSubtype="0" fill="hold" grpId="0"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1000"/>
                                        <p:tgtEl>
                                          <p:spTgt spid="62"/>
                                        </p:tgtEl>
                                      </p:cBhvr>
                                    </p:animEffect>
                                    <p:anim calcmode="lin" valueType="num">
                                      <p:cBhvr>
                                        <p:cTn id="54" dur="1000" fill="hold"/>
                                        <p:tgtEl>
                                          <p:spTgt spid="62"/>
                                        </p:tgtEl>
                                        <p:attrNameLst>
                                          <p:attrName>ppt_x</p:attrName>
                                        </p:attrNameLst>
                                      </p:cBhvr>
                                      <p:tavLst>
                                        <p:tav tm="0">
                                          <p:val>
                                            <p:strVal val="#ppt_x"/>
                                          </p:val>
                                        </p:tav>
                                        <p:tav tm="100000">
                                          <p:val>
                                            <p:strVal val="#ppt_x"/>
                                          </p:val>
                                        </p:tav>
                                      </p:tavLst>
                                    </p:anim>
                                    <p:anim calcmode="lin" valueType="num">
                                      <p:cBhvr>
                                        <p:cTn id="55" dur="1000" fill="hold"/>
                                        <p:tgtEl>
                                          <p:spTgt spid="62"/>
                                        </p:tgtEl>
                                        <p:attrNameLst>
                                          <p:attrName>ppt_y</p:attrName>
                                        </p:attrNameLst>
                                      </p:cBhvr>
                                      <p:tavLst>
                                        <p:tav tm="0">
                                          <p:val>
                                            <p:strVal val="#ppt_y+.1"/>
                                          </p:val>
                                        </p:tav>
                                        <p:tav tm="100000">
                                          <p:val>
                                            <p:strVal val="#ppt_y"/>
                                          </p:val>
                                        </p:tav>
                                      </p:tavLst>
                                    </p:anim>
                                  </p:childTnLst>
                                </p:cTn>
                              </p:par>
                            </p:childTnLst>
                          </p:cTn>
                        </p:par>
                        <p:par>
                          <p:cTn id="56" fill="hold">
                            <p:stCondLst>
                              <p:cond delay="7000"/>
                            </p:stCondLst>
                            <p:childTnLst>
                              <p:par>
                                <p:cTn id="57" presetID="22" presetClass="entr" presetSubtype="8" fill="hold" grpId="0"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left)">
                                      <p:cBhvr>
                                        <p:cTn id="59" dur="500"/>
                                        <p:tgtEl>
                                          <p:spTgt spid="61"/>
                                        </p:tgtEl>
                                      </p:cBhvr>
                                    </p:animEffect>
                                  </p:childTnLst>
                                </p:cTn>
                              </p:par>
                            </p:childTnLst>
                          </p:cTn>
                        </p:par>
                        <p:par>
                          <p:cTn id="60" fill="hold">
                            <p:stCondLst>
                              <p:cond delay="7500"/>
                            </p:stCondLst>
                            <p:childTnLst>
                              <p:par>
                                <p:cTn id="61" presetID="22" presetClass="entr" presetSubtype="8" fill="hold" nodeType="after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left)">
                                      <p:cBhvr>
                                        <p:cTn id="63" dur="500"/>
                                        <p:tgtEl>
                                          <p:spTgt spid="63"/>
                                        </p:tgtEl>
                                      </p:cBhvr>
                                    </p:animEffect>
                                  </p:childTnLst>
                                </p:cTn>
                              </p:par>
                            </p:childTnLst>
                          </p:cTn>
                        </p:par>
                        <p:par>
                          <p:cTn id="64" fill="hold">
                            <p:stCondLst>
                              <p:cond delay="8000"/>
                            </p:stCondLst>
                            <p:childTnLst>
                              <p:par>
                                <p:cTn id="65" presetID="42" presetClass="entr" presetSubtype="0" fill="hold" grpId="0" nodeType="after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fade">
                                      <p:cBhvr>
                                        <p:cTn id="67" dur="1000"/>
                                        <p:tgtEl>
                                          <p:spTgt spid="66"/>
                                        </p:tgtEl>
                                      </p:cBhvr>
                                    </p:animEffect>
                                    <p:anim calcmode="lin" valueType="num">
                                      <p:cBhvr>
                                        <p:cTn id="68" dur="1000" fill="hold"/>
                                        <p:tgtEl>
                                          <p:spTgt spid="66"/>
                                        </p:tgtEl>
                                        <p:attrNameLst>
                                          <p:attrName>ppt_x</p:attrName>
                                        </p:attrNameLst>
                                      </p:cBhvr>
                                      <p:tavLst>
                                        <p:tav tm="0">
                                          <p:val>
                                            <p:strVal val="#ppt_x"/>
                                          </p:val>
                                        </p:tav>
                                        <p:tav tm="100000">
                                          <p:val>
                                            <p:strVal val="#ppt_x"/>
                                          </p:val>
                                        </p:tav>
                                      </p:tavLst>
                                    </p:anim>
                                    <p:anim calcmode="lin" valueType="num">
                                      <p:cBhvr>
                                        <p:cTn id="6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47" grpId="0" bldLvl="0" animBg="1"/>
      <p:bldP spid="51" grpId="0"/>
      <p:bldP spid="52" grpId="0" bldLvl="0" animBg="1"/>
      <p:bldP spid="56" grpId="0" bldLvl="0" animBg="1"/>
      <p:bldP spid="60" grpId="0"/>
      <p:bldP spid="62" grpId="0"/>
      <p:bldP spid="61" grpId="0" bldLvl="0" animBg="1"/>
      <p:bldP spid="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1"/>
          <p:cNvSpPr/>
          <p:nvPr>
            <p:custDataLst>
              <p:tags r:id="rId1"/>
            </p:custDataLst>
          </p:nvPr>
        </p:nvSpPr>
        <p:spPr>
          <a:xfrm>
            <a:off x="-25474" y="190747"/>
            <a:ext cx="2422798" cy="504056"/>
          </a:xfrm>
          <a:custGeom>
            <a:avLst/>
            <a:gdLst>
              <a:gd name="connsiteX0" fmla="*/ 0 w 2422798"/>
              <a:gd name="connsiteY0" fmla="*/ 0 h 504056"/>
              <a:gd name="connsiteX1" fmla="*/ 2422798 w 2422798"/>
              <a:gd name="connsiteY1" fmla="*/ 0 h 504056"/>
              <a:gd name="connsiteX2" fmla="*/ 2422798 w 2422798"/>
              <a:gd name="connsiteY2" fmla="*/ 504056 h 504056"/>
              <a:gd name="connsiteX3" fmla="*/ 0 w 2422798"/>
              <a:gd name="connsiteY3" fmla="*/ 504056 h 504056"/>
              <a:gd name="connsiteX4" fmla="*/ 0 w 2422798"/>
              <a:gd name="connsiteY4" fmla="*/ 0 h 504056"/>
              <a:gd name="connsiteX0-1" fmla="*/ 0 w 2422798"/>
              <a:gd name="connsiteY0-2" fmla="*/ 0 h 504056"/>
              <a:gd name="connsiteX1-3" fmla="*/ 2422798 w 2422798"/>
              <a:gd name="connsiteY1-4" fmla="*/ 0 h 504056"/>
              <a:gd name="connsiteX2-5" fmla="*/ 2123617 w 2422798"/>
              <a:gd name="connsiteY2-6" fmla="*/ 499842 h 504056"/>
              <a:gd name="connsiteX3-7" fmla="*/ 0 w 2422798"/>
              <a:gd name="connsiteY3-8" fmla="*/ 504056 h 504056"/>
              <a:gd name="connsiteX4-9" fmla="*/ 0 w 2422798"/>
              <a:gd name="connsiteY4-10" fmla="*/ 0 h 5040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22798" h="504056">
                <a:moveTo>
                  <a:pt x="0" y="0"/>
                </a:moveTo>
                <a:lnTo>
                  <a:pt x="2422798" y="0"/>
                </a:lnTo>
                <a:lnTo>
                  <a:pt x="2123617" y="499842"/>
                </a:lnTo>
                <a:lnTo>
                  <a:pt x="0" y="504056"/>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矩形 17"/>
          <p:cNvSpPr/>
          <p:nvPr>
            <p:custDataLst>
              <p:tags r:id="rId2"/>
            </p:custDataLst>
          </p:nvPr>
        </p:nvSpPr>
        <p:spPr>
          <a:xfrm>
            <a:off x="2174182" y="188640"/>
            <a:ext cx="10019529" cy="508270"/>
          </a:xfrm>
          <a:custGeom>
            <a:avLst/>
            <a:gdLst>
              <a:gd name="connsiteX0" fmla="*/ 0 w 9742140"/>
              <a:gd name="connsiteY0" fmla="*/ 0 h 504056"/>
              <a:gd name="connsiteX1" fmla="*/ 9742140 w 9742140"/>
              <a:gd name="connsiteY1" fmla="*/ 0 h 504056"/>
              <a:gd name="connsiteX2" fmla="*/ 9742140 w 9742140"/>
              <a:gd name="connsiteY2" fmla="*/ 504056 h 504056"/>
              <a:gd name="connsiteX3" fmla="*/ 0 w 9742140"/>
              <a:gd name="connsiteY3" fmla="*/ 504056 h 504056"/>
              <a:gd name="connsiteX4" fmla="*/ 0 w 9742140"/>
              <a:gd name="connsiteY4" fmla="*/ 0 h 504056"/>
              <a:gd name="connsiteX0-1" fmla="*/ 248615 w 9990755"/>
              <a:gd name="connsiteY0-2" fmla="*/ 0 h 504056"/>
              <a:gd name="connsiteX1-3" fmla="*/ 9990755 w 9990755"/>
              <a:gd name="connsiteY1-4" fmla="*/ 0 h 504056"/>
              <a:gd name="connsiteX2-5" fmla="*/ 9990755 w 9990755"/>
              <a:gd name="connsiteY2-6" fmla="*/ 504056 h 504056"/>
              <a:gd name="connsiteX3-7" fmla="*/ 0 w 9990755"/>
              <a:gd name="connsiteY3-8" fmla="*/ 504056 h 504056"/>
              <a:gd name="connsiteX4-9" fmla="*/ 248615 w 9990755"/>
              <a:gd name="connsiteY4-10" fmla="*/ 0 h 504056"/>
              <a:gd name="connsiteX0-11" fmla="*/ 278112 w 9990755"/>
              <a:gd name="connsiteY0-12" fmla="*/ 0 h 504056"/>
              <a:gd name="connsiteX1-13" fmla="*/ 9990755 w 9990755"/>
              <a:gd name="connsiteY1-14" fmla="*/ 0 h 504056"/>
              <a:gd name="connsiteX2-15" fmla="*/ 9990755 w 9990755"/>
              <a:gd name="connsiteY2-16" fmla="*/ 504056 h 504056"/>
              <a:gd name="connsiteX3-17" fmla="*/ 0 w 9990755"/>
              <a:gd name="connsiteY3-18" fmla="*/ 504056 h 504056"/>
              <a:gd name="connsiteX4-19" fmla="*/ 278112 w 9990755"/>
              <a:gd name="connsiteY4-20" fmla="*/ 0 h 504056"/>
              <a:gd name="connsiteX0-21" fmla="*/ 294967 w 9990755"/>
              <a:gd name="connsiteY0-22" fmla="*/ 0 h 508270"/>
              <a:gd name="connsiteX1-23" fmla="*/ 9990755 w 9990755"/>
              <a:gd name="connsiteY1-24" fmla="*/ 4214 h 508270"/>
              <a:gd name="connsiteX2-25" fmla="*/ 9990755 w 9990755"/>
              <a:gd name="connsiteY2-26" fmla="*/ 508270 h 508270"/>
              <a:gd name="connsiteX3-27" fmla="*/ 0 w 9990755"/>
              <a:gd name="connsiteY3-28" fmla="*/ 508270 h 508270"/>
              <a:gd name="connsiteX4-29" fmla="*/ 294967 w 9990755"/>
              <a:gd name="connsiteY4-30" fmla="*/ 0 h 508270"/>
              <a:gd name="connsiteX0-31" fmla="*/ 294967 w 10013135"/>
              <a:gd name="connsiteY0-32" fmla="*/ 0 h 508270"/>
              <a:gd name="connsiteX1-33" fmla="*/ 10013135 w 10013135"/>
              <a:gd name="connsiteY1-34" fmla="*/ 1017 h 508270"/>
              <a:gd name="connsiteX2-35" fmla="*/ 9990755 w 10013135"/>
              <a:gd name="connsiteY2-36" fmla="*/ 508270 h 508270"/>
              <a:gd name="connsiteX3-37" fmla="*/ 0 w 10013135"/>
              <a:gd name="connsiteY3-38" fmla="*/ 508270 h 508270"/>
              <a:gd name="connsiteX4-39" fmla="*/ 294967 w 10013135"/>
              <a:gd name="connsiteY4-40" fmla="*/ 0 h 508270"/>
              <a:gd name="connsiteX0-41" fmla="*/ 294967 w 10019529"/>
              <a:gd name="connsiteY0-42" fmla="*/ 0 h 508270"/>
              <a:gd name="connsiteX1-43" fmla="*/ 10013135 w 10019529"/>
              <a:gd name="connsiteY1-44" fmla="*/ 1017 h 508270"/>
              <a:gd name="connsiteX2-45" fmla="*/ 10019529 w 10019529"/>
              <a:gd name="connsiteY2-46" fmla="*/ 508270 h 508270"/>
              <a:gd name="connsiteX3-47" fmla="*/ 0 w 10019529"/>
              <a:gd name="connsiteY3-48" fmla="*/ 508270 h 508270"/>
              <a:gd name="connsiteX4-49" fmla="*/ 294967 w 10019529"/>
              <a:gd name="connsiteY4-50" fmla="*/ 0 h 508270"/>
              <a:gd name="connsiteX0-51" fmla="*/ 294967 w 10019529"/>
              <a:gd name="connsiteY0-52" fmla="*/ 0 h 508270"/>
              <a:gd name="connsiteX1-53" fmla="*/ 10016332 w 10019529"/>
              <a:gd name="connsiteY1-54" fmla="*/ 1017 h 508270"/>
              <a:gd name="connsiteX2-55" fmla="*/ 10019529 w 10019529"/>
              <a:gd name="connsiteY2-56" fmla="*/ 508270 h 508270"/>
              <a:gd name="connsiteX3-57" fmla="*/ 0 w 10019529"/>
              <a:gd name="connsiteY3-58" fmla="*/ 508270 h 508270"/>
              <a:gd name="connsiteX4-59" fmla="*/ 294967 w 10019529"/>
              <a:gd name="connsiteY4-60" fmla="*/ 0 h 508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19529" h="508270">
                <a:moveTo>
                  <a:pt x="294967" y="0"/>
                </a:moveTo>
                <a:lnTo>
                  <a:pt x="10016332" y="1017"/>
                </a:lnTo>
                <a:cubicBezTo>
                  <a:pt x="10018463" y="170101"/>
                  <a:pt x="10017398" y="339186"/>
                  <a:pt x="10019529" y="508270"/>
                </a:cubicBezTo>
                <a:lnTo>
                  <a:pt x="0" y="508270"/>
                </a:lnTo>
                <a:lnTo>
                  <a:pt x="294967"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p:cNvSpPr/>
          <p:nvPr/>
        </p:nvSpPr>
        <p:spPr>
          <a:xfrm>
            <a:off x="408940" y="260350"/>
            <a:ext cx="1554480" cy="368300"/>
          </a:xfrm>
          <a:prstGeom prst="rect">
            <a:avLst/>
          </a:prstGeom>
          <a:noFill/>
          <a:ln>
            <a:noFill/>
          </a:ln>
        </p:spPr>
        <p:txBody>
          <a:bodyPr wrap="none" rtlCol="0" anchor="t">
            <a:spAutoFit/>
          </a:bodyPr>
          <a:p>
            <a:pPr algn="ctr"/>
            <a:r>
              <a:rPr lang="zh-CN" altLang="en-US" sz="1800" dirty="0" smtClean="0">
                <a:solidFill>
                  <a:schemeClr val="bg1"/>
                </a:solidFill>
                <a:latin typeface="微软雅黑" panose="020B0503020204020204" pitchFamily="34" charset="-122"/>
                <a:ea typeface="微软雅黑" panose="020B0503020204020204" pitchFamily="34" charset="-122"/>
              </a:rPr>
              <a:t>问题解决总览</a:t>
            </a:r>
            <a:endParaRPr lang="zh-CN" altLang="en-US" sz="4000" b="1">
              <a:ln w="22225">
                <a:solidFill>
                  <a:schemeClr val="accent2"/>
                </a:solidFill>
                <a:prstDash val="solid"/>
              </a:ln>
              <a:solidFill>
                <a:schemeClr val="accent2">
                  <a:lumMod val="40000"/>
                  <a:lumOff val="60000"/>
                </a:schemeClr>
              </a:solidFill>
              <a:effectLst/>
              <a:latin typeface="Bahnschrift" panose="020B0502040204020203" charset="0"/>
              <a:cs typeface="Bahnschrift" panose="020B0502040204020203" charset="0"/>
            </a:endParaRPr>
          </a:p>
        </p:txBody>
      </p:sp>
      <p:pic>
        <p:nvPicPr>
          <p:cNvPr id="4" name="图片 3"/>
          <p:cNvPicPr>
            <a:picLocks noChangeAspect="1"/>
          </p:cNvPicPr>
          <p:nvPr/>
        </p:nvPicPr>
        <p:blipFill>
          <a:blip r:embed="rId3"/>
          <a:stretch>
            <a:fillRect/>
          </a:stretch>
        </p:blipFill>
        <p:spPr>
          <a:xfrm>
            <a:off x="46355" y="762000"/>
            <a:ext cx="12104370" cy="5734685"/>
          </a:xfrm>
          <a:prstGeom prst="rect">
            <a:avLst/>
          </a:prstGeom>
        </p:spPr>
      </p:pic>
      <p:pic>
        <p:nvPicPr>
          <p:cNvPr id="10" name="图片 9"/>
          <p:cNvPicPr/>
          <p:nvPr/>
        </p:nvPicPr>
        <p:blipFill>
          <a:blip r:embed="rId4"/>
          <a:stretch>
            <a:fillRect/>
          </a:stretch>
        </p:blipFill>
        <p:spPr>
          <a:xfrm>
            <a:off x="4078605" y="3933190"/>
            <a:ext cx="7972425" cy="2572385"/>
          </a:xfrm>
          <a:prstGeom prst="rect">
            <a:avLst/>
          </a:prstGeom>
          <a:noFill/>
          <a:ln w="9525">
            <a:noFill/>
          </a:ln>
        </p:spPr>
      </p:pic>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bldLvl="0" animBg="1"/>
    </p:bldLst>
  </p:timing>
</p:sld>
</file>

<file path=ppt/tags/tag1.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1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00.xml><?xml version="1.0" encoding="utf-8"?>
<p:tagLst xmlns:p="http://schemas.openxmlformats.org/presentationml/2006/main">
  <p:tag name="KSO_WM_DIAGRAM_VIRTUALLY_FRAME" val="{&quot;height&quot;:393.00000000000006,&quot;left&quot;:455.78559055118114,&quot;top&quot;:30.54149606299212,&quot;width&quot;:397.76440944881904}"/>
</p:tagLst>
</file>

<file path=ppt/tags/tag101.xml><?xml version="1.0" encoding="utf-8"?>
<p:tagLst xmlns:p="http://schemas.openxmlformats.org/presentationml/2006/main">
  <p:tag name="KSO_WM_UNIT_FILL_FORE_SCHEMECOLOR_INDEX_BRIGHTNESS" val="0"/>
  <p:tag name="KSO_WM_UNIT_FILL_FORE_SCHEMECOLOR_INDEX" val="6"/>
  <p:tag name="KSO_WM_UNIT_FILL_TYPE" val="1"/>
  <p:tag name="KSO_WM_DIAGRAM_VIRTUALLY_FRAME" val="{&quot;height&quot;:393.00000000000006,&quot;left&quot;:455.78559055118114,&quot;top&quot;:30.54149606299212,&quot;width&quot;:397.76440944881904}"/>
</p:tagLst>
</file>

<file path=ppt/tags/tag102.xml><?xml version="1.0" encoding="utf-8"?>
<p:tagLst xmlns:p="http://schemas.openxmlformats.org/presentationml/2006/main">
  <p:tag name="KSO_WM_DIAGRAM_VIRTUALLY_FRAME" val="{&quot;height&quot;:393.00000000000006,&quot;left&quot;:455.78559055118114,&quot;top&quot;:30.54149606299212,&quot;width&quot;:397.76440944881904}"/>
</p:tagLst>
</file>

<file path=ppt/tags/tag103.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93.00000000000006,&quot;left&quot;:455.78559055118114,&quot;top&quot;:30.54149606299212,&quot;width&quot;:397.76440944881904}"/>
</p:tagLst>
</file>

<file path=ppt/tags/tag10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DIAGRAM_VIRTUALLY_FRAME" val="{&quot;height&quot;:393.00000000000006,&quot;left&quot;:455.78559055118114,&quot;top&quot;:30.54149606299212,&quot;width&quot;:397.76440944881904}"/>
</p:tagLst>
</file>

<file path=ppt/tags/tag105.xml><?xml version="1.0" encoding="utf-8"?>
<p:tagLst xmlns:p="http://schemas.openxmlformats.org/presentationml/2006/main">
  <p:tag name="KSO_WM_DIAGRAM_VIRTUALLY_FRAME" val="{&quot;height&quot;:393.00000000000006,&quot;left&quot;:455.78559055118114,&quot;top&quot;:30.54149606299212,&quot;width&quot;:397.76440944881904}"/>
</p:tagLst>
</file>

<file path=ppt/tags/tag106.xml><?xml version="1.0" encoding="utf-8"?>
<p:tagLst xmlns:p="http://schemas.openxmlformats.org/presentationml/2006/main">
  <p:tag name="KSO_WM_UNIT_FILL_FORE_SCHEMECOLOR_INDEX_BRIGHTNESS" val="0"/>
  <p:tag name="KSO_WM_UNIT_FILL_FORE_SCHEMECOLOR_INDEX" val="6"/>
  <p:tag name="KSO_WM_UNIT_FILL_TYPE" val="1"/>
  <p:tag name="KSO_WM_DIAGRAM_VIRTUALLY_FRAME" val="{&quot;height&quot;:393.00000000000006,&quot;left&quot;:455.78559055118114,&quot;top&quot;:30.54149606299212,&quot;width&quot;:397.76440944881904}"/>
</p:tagLst>
</file>

<file path=ppt/tags/tag107.xml><?xml version="1.0" encoding="utf-8"?>
<p:tagLst xmlns:p="http://schemas.openxmlformats.org/presentationml/2006/main">
  <p:tag name="KSO_WM_DIAGRAM_VIRTUALLY_FRAME" val="{&quot;height&quot;:393.00000000000006,&quot;left&quot;:455.78559055118114,&quot;top&quot;:30.54149606299212,&quot;width&quot;:397.76440944881904}"/>
</p:tagLst>
</file>

<file path=ppt/tags/tag108.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DIAGRAM_VIRTUALLY_FRAME" val="{&quot;height&quot;:393.00000000000006,&quot;left&quot;:455.78559055118114,&quot;top&quot;:30.54149606299212,&quot;width&quot;:397.76440944881904}"/>
</p:tagLst>
</file>

<file path=ppt/tags/tag109.xml><?xml version="1.0" encoding="utf-8"?>
<p:tagLst xmlns:p="http://schemas.openxmlformats.org/presentationml/2006/main">
  <p:tag name="KSO_WM_DIAGRAM_VIRTUALLY_FRAME" val="{&quot;height&quot;:393.00000000000006,&quot;left&quot;:455.78559055118114,&quot;top&quot;:30.54149606299212,&quot;width&quot;:397.76440944881904}"/>
</p:tagLst>
</file>

<file path=ppt/tags/tag1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0.xml><?xml version="1.0" encoding="utf-8"?>
<p:tagLst xmlns:p="http://schemas.openxmlformats.org/presentationml/2006/main">
  <p:tag name="KSO_WM_UNIT_FILL_FORE_SCHEMECOLOR_INDEX_BRIGHTNESS" val="0"/>
  <p:tag name="KSO_WM_UNIT_FILL_FORE_SCHEMECOLOR_INDEX" val="6"/>
  <p:tag name="KSO_WM_UNIT_FILL_TYPE" val="1"/>
  <p:tag name="KSO_WM_DIAGRAM_VIRTUALLY_FRAME" val="{&quot;height&quot;:393.00000000000006,&quot;left&quot;:455.78559055118114,&quot;top&quot;:30.54149606299212,&quot;width&quot;:397.76440944881904}"/>
</p:tagLst>
</file>

<file path=ppt/tags/tag111.xml><?xml version="1.0" encoding="utf-8"?>
<p:tagLst xmlns:p="http://schemas.openxmlformats.org/presentationml/2006/main">
  <p:tag name="KSO_WM_DIAGRAM_VIRTUALLY_FRAME" val="{&quot;height&quot;:393.00000000000006,&quot;left&quot;:455.78559055118114,&quot;top&quot;:30.54149606299212,&quot;width&quot;:397.76440944881904}"/>
</p:tagLst>
</file>

<file path=ppt/tags/tag112.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93.00000000000006,&quot;left&quot;:455.78559055118114,&quot;top&quot;:30.54149606299212,&quot;width&quot;:397.76440944881904}"/>
</p:tagLst>
</file>

<file path=ppt/tags/tag11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DIAGRAM_VIRTUALLY_FRAME" val="{&quot;height&quot;:393.00000000000006,&quot;left&quot;:455.78559055118114,&quot;top&quot;:30.54149606299212,&quot;width&quot;:397.76440944881904}"/>
</p:tagLst>
</file>

<file path=ppt/tags/tag114.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93.00000000000006,&quot;left&quot;:455.78559055118114,&quot;top&quot;:30.54149606299212,&quot;width&quot;:397.76440944881904}"/>
</p:tagLst>
</file>

<file path=ppt/tags/tag115.xml><?xml version="1.0" encoding="utf-8"?>
<p:tagLst xmlns:p="http://schemas.openxmlformats.org/presentationml/2006/main">
  <p:tag name="KSO_WM_DIAGRAM_VIRTUALLY_FRAME" val="{&quot;height&quot;:393.00000000000006,&quot;left&quot;:455.78559055118114,&quot;top&quot;:30.54149606299212,&quot;width&quot;:397.76440944881904}"/>
</p:tagLst>
</file>

<file path=ppt/tags/tag116.xml><?xml version="1.0" encoding="utf-8"?>
<p:tagLst xmlns:p="http://schemas.openxmlformats.org/presentationml/2006/main">
  <p:tag name="KSO_WM_UNIT_FILL_FORE_SCHEMECOLOR_INDEX_BRIGHTNESS" val="0"/>
  <p:tag name="KSO_WM_UNIT_FILL_FORE_SCHEMECOLOR_INDEX" val="6"/>
  <p:tag name="KSO_WM_UNIT_FILL_TYPE" val="1"/>
  <p:tag name="KSO_WM_DIAGRAM_VIRTUALLY_FRAME" val="{&quot;height&quot;:393.00000000000006,&quot;left&quot;:455.78559055118114,&quot;top&quot;:30.54149606299212,&quot;width&quot;:397.76440944881904}"/>
</p:tagLst>
</file>

<file path=ppt/tags/tag117.xml><?xml version="1.0" encoding="utf-8"?>
<p:tagLst xmlns:p="http://schemas.openxmlformats.org/presentationml/2006/main">
  <p:tag name="KSO_WM_DIAGRAM_VIRTUALLY_FRAME" val="{&quot;height&quot;:393.00000000000006,&quot;left&quot;:455.78559055118114,&quot;top&quot;:30.54149606299212,&quot;width&quot;:397.76440944881904}"/>
</p:tagLst>
</file>

<file path=ppt/tags/tag118.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93.00000000000006,&quot;left&quot;:455.78559055118114,&quot;top&quot;:30.54149606299212,&quot;width&quot;:397.76440944881904}"/>
</p:tagLst>
</file>

<file path=ppt/tags/tag11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20.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21.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2.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2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5.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2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2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xml><?xml version="1.0" encoding="utf-8"?>
<p:tagLst xmlns:p="http://schemas.openxmlformats.org/presentationml/2006/main">
  <p:tag name="KSO_WM_UNIT_LINE_FORE_SCHEMECOLOR_INDEX_BRIGHTNESS" val="0"/>
  <p:tag name="KSO_WM_UNIT_LINE_FORE_SCHEMECOLOR_INDEX" val="6"/>
  <p:tag name="KSO_WM_UNIT_LINE_FILL_TYPE" val="2"/>
</p:tagLst>
</file>

<file path=ppt/tags/tag13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1.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3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3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34.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35.xml><?xml version="1.0" encoding="utf-8"?>
<p:tagLst xmlns:p="http://schemas.openxmlformats.org/presentationml/2006/main">
  <p:tag name="KSO_WM_DIAGRAM_VIRTUALLY_FRAME" val="{&quot;height&quot;:287.7887401574804,&quot;left&quot;:335.3100604327109,&quot;top&quot;:119.97653543307084,&quot;width&quot;:568.6644277562655}"/>
</p:tagLst>
</file>

<file path=ppt/tags/tag13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37.xml><?xml version="1.0" encoding="utf-8"?>
<p:tagLst xmlns:p="http://schemas.openxmlformats.org/presentationml/2006/main">
  <p:tag name="KSO_WM_UNIT_TEXT_FILL_FORE_SCHEMECOLOR_INDEX_BRIGHTNESS" val="-0.35"/>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38.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3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1*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9.10814401221097,&quot;left&quot;:43.35,&quot;top&quot;:108.88925756259223,&quot;width&quot;:835.11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1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731_1*l_h_i*1_1_3"/>
  <p:tag name="KSO_WM_TEMPLATE_CATEGORY" val="diagram"/>
  <p:tag name="KSO_WM_TEMPLATE_INDEX" val="20231731"/>
  <p:tag name="KSO_WM_UNIT_LAYERLEVEL" val="1_1_1"/>
  <p:tag name="KSO_WM_TAG_VERSION" val="3.0"/>
  <p:tag name="KSO_WM_BEAUTIFY_FLAG" val="#wm#"/>
  <p:tag name="KSO_WM_DIAGRAM_MAX_ITEMCNT" val="6"/>
  <p:tag name="KSO_WM_DIAGRAM_MIN_ITEMCNT" val="2"/>
  <p:tag name="KSO_WM_DIAGRAM_VIRTUALLY_FRAME" val="{&quot;height&quot;:389.10814401221097,&quot;left&quot;:43.35,&quot;top&quot;:108.88925756259223,&quot;width&quot;:835.11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4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31_1*l_h_f*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9.10814401221097,&quot;left&quot;:43.35,&quot;top&quot;:108.88925756259223,&quot;width&quot;:835.11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14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31_1*l_h_a*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9.10814401221097,&quot;left&quot;:43.35,&quot;top&quot;:108.88925756259223,&quot;width&quot;:835.11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731_1*l_h_i*1_2_1"/>
  <p:tag name="KSO_WM_TEMPLATE_CATEGORY" val="diagram"/>
  <p:tag name="KSO_WM_TEMPLATE_INDEX" val="20231731"/>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89.10814401221097,&quot;left&quot;:43.35,&quot;top&quot;:108.88925756259223,&quot;width&quot;:835.11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731_1*l_h_i*1_2_1"/>
  <p:tag name="KSO_WM_TEMPLATE_CATEGORY" val="diagram"/>
  <p:tag name="KSO_WM_TEMPLATE_INDEX" val="20231731"/>
  <p:tag name="KSO_WM_UNIT_LAYERLEVEL" val="1_1_1"/>
  <p:tag name="KSO_WM_TAG_VERSION" val="3.0"/>
  <p:tag name="KSO_WM_DIAGRAM_VERSION" val="3"/>
  <p:tag name="KSO_WM_DIAGRAM_COLOR_TRICK" val="1"/>
  <p:tag name="KSO_WM_DIAGRAM_COLOR_TEXT_CAN_REMOVE" val="n"/>
  <p:tag name="KSO_WM_DIAGRAM_MAX_ITEMCNT" val="6"/>
  <p:tag name="KSO_WM_DIAGRAM_MIN_ITEMCNT" val="2"/>
  <p:tag name="KSO_WM_DIAGRAM_VIRTUALLY_FRAME" val="{&quot;height&quot;:389.10814401221097,&quot;left&quot;:43.35,&quot;top&quot;:108.88925756259223,&quot;width&quot;:835.11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14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31_1*l_h_f*1_2_1"/>
  <p:tag name="KSO_WM_TEMPLATE_CATEGORY" val="diagram"/>
  <p:tag name="KSO_WM_TEMPLATE_INDEX" val="20231731"/>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9.10814401221097,&quot;left&quot;:43.35,&quot;top&quot;:108.88925756259223,&quot;width&quot;:835.11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14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47.xml><?xml version="1.0" encoding="utf-8"?>
<p:tagLst xmlns:p="http://schemas.openxmlformats.org/presentationml/2006/main">
  <p:tag name="RESOURCE_RECORD_KEY" val="{&quot;70&quot;:[3320055,3320067]}"/>
</p:tagLst>
</file>

<file path=ppt/tags/tag1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49.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DIAGRAM_VIRTUALLY_FRAME" val="{&quot;height&quot;:393.00000000000006,&quot;left&quot;:455.95,&quot;top&quot;:30.54149606299212,&quot;width&quot;:397.6000000000002}"/>
</p:tagLst>
</file>

<file path=ppt/tags/tag15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1.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4.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5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15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57.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58.xml><?xml version="1.0" encoding="utf-8"?>
<p:tagLst xmlns:p="http://schemas.openxmlformats.org/presentationml/2006/main">
  <p:tag name="KSO_WM_DIAGRAM_VIRTUALLY_FRAME" val="{&quot;height&quot;:287.7887401574804,&quot;left&quot;:335.3100604327109,&quot;top&quot;:119.97653543307084,&quot;width&quot;:568.6644277562655}"/>
</p:tagLst>
</file>

<file path=ppt/tags/tag15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6.xml><?xml version="1.0" encoding="utf-8"?>
<p:tagLst xmlns:p="http://schemas.openxmlformats.org/presentationml/2006/main">
  <p:tag name="KSO_WM_DIAGRAM_VIRTUALLY_FRAME" val="{&quot;height&quot;:393.00000000000006,&quot;left&quot;:411.45,&quot;top&quot;:30.54149606299212,&quot;width&quot;:442.1}"/>
</p:tagLst>
</file>

<file path=ppt/tags/tag160.xml><?xml version="1.0" encoding="utf-8"?>
<p:tagLst xmlns:p="http://schemas.openxmlformats.org/presentationml/2006/main">
  <p:tag name="KSO_WM_UNIT_TEXT_FILL_FORE_SCHEMECOLOR_INDEX_BRIGHTNESS" val="-0.35"/>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61.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62.xml><?xml version="1.0" encoding="utf-8"?>
<p:tagLst xmlns:p="http://schemas.openxmlformats.org/presentationml/2006/main">
  <p:tag name="KSO_WM_DIAGRAM_VIRTUALLY_FRAME" val="{&quot;height&quot;:287.7887401574804,&quot;left&quot;:335.3100604327109,&quot;top&quot;:119.97653543307084,&quot;width&quot;:568.6644277562655}"/>
</p:tagLst>
</file>

<file path=ppt/tags/tag16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64.xml><?xml version="1.0" encoding="utf-8"?>
<p:tagLst xmlns:p="http://schemas.openxmlformats.org/presentationml/2006/main">
  <p:tag name="KSO_WM_UNIT_TEXT_FILL_FORE_SCHEMECOLOR_INDEX_BRIGHTNESS" val="-0.35"/>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65.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66.xml><?xml version="1.0" encoding="utf-8"?>
<p:tagLst xmlns:p="http://schemas.openxmlformats.org/presentationml/2006/main">
  <p:tag name="KSO_WM_UNIT_LINE_FORE_SCHEMECOLOR_INDEX_BRIGHTNESS" val="-0.25"/>
  <p:tag name="KSO_WM_UNIT_LINE_FORE_SCHEMECOLOR_INDEX" val="14"/>
  <p:tag name="KSO_WM_UNIT_LINE_FILL_TYPE" val="2"/>
  <p:tag name="KSO_WM_DIAGRAM_VIRTUALLY_FRAME" val="{&quot;height&quot;:287.7887401574804,&quot;left&quot;:335.3100604327109,&quot;top&quot;:119.97653543307084,&quot;width&quot;:568.6644277562655}"/>
</p:tagLst>
</file>

<file path=ppt/tags/tag167.xml><?xml version="1.0" encoding="utf-8"?>
<p:tagLst xmlns:p="http://schemas.openxmlformats.org/presentationml/2006/main">
  <p:tag name="KSO_WM_UNIT_LINE_FORE_SCHEMECOLOR_INDEX_BRIGHTNESS" val="-0.25"/>
  <p:tag name="KSO_WM_UNIT_LINE_FORE_SCHEMECOLOR_INDEX" val="14"/>
  <p:tag name="KSO_WM_UNIT_LINE_FILL_TYPE" val="2"/>
  <p:tag name="KSO_WM_DIAGRAM_VIRTUALLY_FRAME" val="{&quot;height&quot;:287.7887401574804,&quot;left&quot;:335.3100604327109,&quot;top&quot;:119.97653543307084,&quot;width&quot;:568.6644277562655}"/>
</p:tagLst>
</file>

<file path=ppt/tags/tag168.xml><?xml version="1.0" encoding="utf-8"?>
<p:tagLst xmlns:p="http://schemas.openxmlformats.org/presentationml/2006/main">
  <p:tag name="KSO_WM_DIAGRAM_VIRTUALLY_FRAME" val="{&quot;height&quot;:287.7887401574804,&quot;left&quot;:335.3100604327109,&quot;top&quot;:119.97653543307084,&quot;width&quot;:568.6644277562655}"/>
</p:tagLst>
</file>

<file path=ppt/tags/tag16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7.xml><?xml version="1.0" encoding="utf-8"?>
<p:tagLst xmlns:p="http://schemas.openxmlformats.org/presentationml/2006/main">
  <p:tag name="KSO_WM_UNIT_FILL_FORE_SCHEMECOLOR_INDEX_BRIGHTNESS" val="0"/>
  <p:tag name="KSO_WM_UNIT_FILL_FORE_SCHEMECOLOR_INDEX" val="6"/>
  <p:tag name="KSO_WM_UNIT_FILL_TYPE" val="1"/>
  <p:tag name="KSO_WM_DIAGRAM_VIRTUALLY_FRAME" val="{&quot;height&quot;:393.00000000000006,&quot;left&quot;:455.95,&quot;top&quot;:30.54149606299212,&quot;width&quot;:397.6000000000002}"/>
</p:tagLst>
</file>

<file path=ppt/tags/tag170.xml><?xml version="1.0" encoding="utf-8"?>
<p:tagLst xmlns:p="http://schemas.openxmlformats.org/presentationml/2006/main">
  <p:tag name="KSO_WM_UNIT_TEXT_FILL_FORE_SCHEMECOLOR_INDEX_BRIGHTNESS" val="-0.35"/>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71.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72.xml><?xml version="1.0" encoding="utf-8"?>
<p:tagLst xmlns:p="http://schemas.openxmlformats.org/presentationml/2006/main">
  <p:tag name="KSO_WM_DIAGRAM_VIRTUALLY_FRAME" val="{&quot;height&quot;:287.7887401574804,&quot;left&quot;:335.3100604327109,&quot;top&quot;:119.97653543307084,&quot;width&quot;:568.6644277562655}"/>
</p:tagLst>
</file>

<file path=ppt/tags/tag17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74.xml><?xml version="1.0" encoding="utf-8"?>
<p:tagLst xmlns:p="http://schemas.openxmlformats.org/presentationml/2006/main">
  <p:tag name="KSO_WM_UNIT_TEXT_FILL_FORE_SCHEMECOLOR_INDEX_BRIGHTNESS" val="-0.35"/>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75.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76.xml><?xml version="1.0" encoding="utf-8"?>
<p:tagLst xmlns:p="http://schemas.openxmlformats.org/presentationml/2006/main">
  <p:tag name="KSO_WM_DIAGRAM_VIRTUALLY_FRAME" val="{&quot;height&quot;:287.7887401574804,&quot;left&quot;:335.3100604327109,&quot;top&quot;:119.97653543307084,&quot;width&quot;:568.6644277562655}"/>
</p:tagLst>
</file>

<file path=ppt/tags/tag17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78.xml><?xml version="1.0" encoding="utf-8"?>
<p:tagLst xmlns:p="http://schemas.openxmlformats.org/presentationml/2006/main">
  <p:tag name="KSO_WM_UNIT_TEXT_FILL_FORE_SCHEMECOLOR_INDEX_BRIGHTNESS" val="-0.35"/>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79.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18.xml><?xml version="1.0" encoding="utf-8"?>
<p:tagLst xmlns:p="http://schemas.openxmlformats.org/presentationml/2006/main">
  <p:tag name="KSO_WM_DIAGRAM_VIRTUALLY_FRAME" val="{&quot;height&quot;:393.00000000000006,&quot;left&quot;:455.95,&quot;top&quot;:30.54149606299212,&quot;width&quot;:397.6000000000002}"/>
</p:tagLst>
</file>

<file path=ppt/tags/tag180.xml><?xml version="1.0" encoding="utf-8"?>
<p:tagLst xmlns:p="http://schemas.openxmlformats.org/presentationml/2006/main">
  <p:tag name="KSO_WM_UNIT_LINE_FORE_SCHEMECOLOR_INDEX_BRIGHTNESS" val="-0.25"/>
  <p:tag name="KSO_WM_UNIT_LINE_FORE_SCHEMECOLOR_INDEX" val="14"/>
  <p:tag name="KSO_WM_UNIT_LINE_FILL_TYPE" val="2"/>
  <p:tag name="KSO_WM_DIAGRAM_VIRTUALLY_FRAME" val="{&quot;height&quot;:287.7887401574804,&quot;left&quot;:335.3100604327109,&quot;top&quot;:119.97653543307084,&quot;width&quot;:568.6644277562655}"/>
</p:tagLst>
</file>

<file path=ppt/tags/tag181.xml><?xml version="1.0" encoding="utf-8"?>
<p:tagLst xmlns:p="http://schemas.openxmlformats.org/presentationml/2006/main">
  <p:tag name="KSO_WM_UNIT_LINE_FORE_SCHEMECOLOR_INDEX_BRIGHTNESS" val="-0.25"/>
  <p:tag name="KSO_WM_UNIT_LINE_FORE_SCHEMECOLOR_INDEX" val="14"/>
  <p:tag name="KSO_WM_UNIT_LINE_FILL_TYPE" val="2"/>
  <p:tag name="KSO_WM_DIAGRAM_VIRTUALLY_FRAME" val="{&quot;height&quot;:287.7887401574804,&quot;left&quot;:335.3100604327109,&quot;top&quot;:119.97653543307084,&quot;width&quot;:568.6644277562655}"/>
</p:tagLst>
</file>

<file path=ppt/tags/tag182.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4_1*l_h_f*1_1_1"/>
  <p:tag name="KSO_WM_TEMPLATE_CATEGORY" val="diagram"/>
  <p:tag name="KSO_WM_TEMPLATE_INDEX" val="20231964"/>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4"/>
  <p:tag name="KSO_WM_DIAGRAM_MIN_ITEMCNT" val="2"/>
  <p:tag name="KSO_WM_DIAGRAM_VIRTUALLY_FRAME" val="{&quot;height&quot;:324.5284118652344,&quot;left&quot;:70.84604784387302,&quot;top&quot;:107.78150272880012,&quot;width&quot;:818.24365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4"/>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Lst>
</file>

<file path=ppt/tags/tag18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4_1*l_h_f*1_2_1"/>
  <p:tag name="KSO_WM_TEMPLATE_CATEGORY" val="diagram"/>
  <p:tag name="KSO_WM_TEMPLATE_INDEX" val="20231964"/>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4"/>
  <p:tag name="KSO_WM_DIAGRAM_MIN_ITEMCNT" val="2"/>
  <p:tag name="KSO_WM_DIAGRAM_VIRTUALLY_FRAME" val="{&quot;height&quot;:324.5284118652344,&quot;left&quot;:70.84604784387302,&quot;top&quot;:107.78150272880012,&quot;width&quot;:818.24365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4"/>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64_1*l_h_i*1_1_1"/>
  <p:tag name="KSO_WM_TEMPLATE_CATEGORY" val="diagram"/>
  <p:tag name="KSO_WM_TEMPLATE_INDEX" val="20231964"/>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4"/>
  <p:tag name="KSO_WM_DIAGRAM_MIN_ITEMCNT" val="2"/>
  <p:tag name="KSO_WM_DIAGRAM_VIRTUALLY_FRAME" val="{&quot;height&quot;:324.5284118652344,&quot;left&quot;:70.84604784387302,&quot;top&quot;:107.78150272880012,&quot;width&quot;:818.243652343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964_1*l_h_i*1_2_1"/>
  <p:tag name="KSO_WM_TEMPLATE_CATEGORY" val="diagram"/>
  <p:tag name="KSO_WM_TEMPLATE_INDEX" val="20231964"/>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4"/>
  <p:tag name="KSO_WM_DIAGRAM_MIN_ITEMCNT" val="2"/>
  <p:tag name="KSO_WM_DIAGRAM_VIRTUALLY_FRAME" val="{&quot;height&quot;:324.5284118652344,&quot;left&quot;:70.84604784387302,&quot;top&quot;:107.78150272880012,&quot;width&quot;:818.2436523437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964_1*l_h_i*1_2_2"/>
  <p:tag name="KSO_WM_TEMPLATE_CATEGORY" val="diagram"/>
  <p:tag name="KSO_WM_TEMPLATE_INDEX" val="20231964"/>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4"/>
  <p:tag name="KSO_WM_DIAGRAM_MIN_ITEMCNT" val="2"/>
  <p:tag name="KSO_WM_DIAGRAM_VIRTUALLY_FRAME" val="{&quot;height&quot;:324.5284118652344,&quot;left&quot;:70.84604784387302,&quot;top&quot;:107.78150272880012,&quot;width&quot;:818.2436523437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6"/>
  <p:tag name="KSO_WM_UNIT_FILL_FORE_SCHEMECOLOR_INDEX_BRIGHTNESS" val="0"/>
  <p:tag name="KSO_WM_UNIT_TEXT_FILL_FORE_SCHEMECOLOR_INDEX" val="1"/>
  <p:tag name="KSO_WM_UNIT_TEXT_FILL_TYPE" val="1"/>
</p:tagLst>
</file>

<file path=ppt/tags/tag189.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4_1*l_h_a*1_1_1"/>
  <p:tag name="KSO_WM_TEMPLATE_CATEGORY" val="diagram"/>
  <p:tag name="KSO_WM_TEMPLATE_INDEX" val="20231964"/>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4"/>
  <p:tag name="KSO_WM_DIAGRAM_MIN_ITEMCNT" val="2"/>
  <p:tag name="KSO_WM_DIAGRAM_VIRTUALLY_FRAME" val="{&quot;height&quot;:324.5284118652344,&quot;left&quot;:70.84604784387302,&quot;top&quot;:107.78150272880012,&quot;width&quot;:818.24365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此处添加标题"/>
  <p:tag name="KSO_WM_UNIT_TEXT_FILL_FORE_SCHEMECOLOR_INDEX" val="1"/>
  <p:tag name="KSO_WM_UNIT_TEXT_FILL_TYPE" val="1"/>
</p:tagLst>
</file>

<file path=ppt/tags/tag19.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93.00000000000006,&quot;left&quot;:455.95,&quot;top&quot;:30.54149606299212,&quot;width&quot;:397.6000000000002}"/>
</p:tagLst>
</file>

<file path=ppt/tags/tag19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4_1*l_h_a*1_2_1"/>
  <p:tag name="KSO_WM_TEMPLATE_CATEGORY" val="diagram"/>
  <p:tag name="KSO_WM_TEMPLATE_INDEX" val="20231964"/>
  <p:tag name="KSO_WM_UNIT_LAYERLEVEL" val="1_1_1"/>
  <p:tag name="KSO_WM_TAG_VERSION" val="3.0"/>
  <p:tag name="KSO_WM_BEAUTIFY_FLAG" val="#wm#"/>
  <p:tag name="KSO_WM_DIAGRAM_VERSION" val="3"/>
  <p:tag name="KSO_WM_DIAGRAM_COLOR_TRICK" val="2"/>
  <p:tag name="KSO_WM_DIAGRAM_COLOR_TEXT_CAN_REMOVE" val="n"/>
  <p:tag name="KSO_WM_DIAGRAM_MAX_ITEMCNT" val="4"/>
  <p:tag name="KSO_WM_DIAGRAM_MIN_ITEMCNT" val="2"/>
  <p:tag name="KSO_WM_DIAGRAM_VIRTUALLY_FRAME" val="{&quot;height&quot;:324.5284118652344,&quot;left&quot;:70.84604784387302,&quot;top&quot;:107.78150272880012,&quot;width&quot;:818.24365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6"/>
  <p:tag name="KSO_WM_UNIT_PRESET_TEXT" val="此处添加标题"/>
  <p:tag name="KSO_WM_UNIT_TEXT_FILL_FORE_SCHEMECOLOR_INDEX" val="1"/>
  <p:tag name="KSO_WM_UNIT_TEXT_FILL_TYPE" val="1"/>
</p:tagLst>
</file>

<file path=ppt/tags/tag191.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192.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19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9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195.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9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9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199.xml><?xml version="1.0" encoding="utf-8"?>
<p:tagLst xmlns:p="http://schemas.openxmlformats.org/presentationml/2006/main">
  <p:tag name="COMMONDATA" val="eyJoZGlkIjoiMzgwYjcyMjA0NmRiMTE3MGYxNTBkZjA1NjY0NmZiYzkifQ=="/>
  <p:tag name="resource_record_key" val="{&quot;70&quot;:[3326202,3320055,3320067],&quot;71&quot;:[76235679926]}"/>
  <p:tag name="commondata" val="eyJoZGlkIjoiMzEwNTM5NzYwMDRjMzkwZTVkZjY2ODkwMGIxNGU0OTUifQ=="/>
</p:tagLst>
</file>

<file path=ppt/tags/tag2.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DIAGRAM_VIRTUALLY_FRAME" val="{&quot;height&quot;:393.00000000000006,&quot;left&quot;:455.95,&quot;top&quot;:30.54149606299212,&quot;width&quot;:397.6000000000002}"/>
</p:tagLst>
</file>

<file path=ppt/tags/tag21.xml><?xml version="1.0" encoding="utf-8"?>
<p:tagLst xmlns:p="http://schemas.openxmlformats.org/presentationml/2006/main">
  <p:tag name="KSO_WM_DIAGRAM_VIRTUALLY_FRAME" val="{&quot;height&quot;:393.00000000000006,&quot;left&quot;:411.45,&quot;top&quot;:30.54149606299212,&quot;width&quot;:442.1}"/>
</p:tagLst>
</file>

<file path=ppt/tags/tag22.xml><?xml version="1.0" encoding="utf-8"?>
<p:tagLst xmlns:p="http://schemas.openxmlformats.org/presentationml/2006/main">
  <p:tag name="KSO_WM_UNIT_FILL_FORE_SCHEMECOLOR_INDEX_BRIGHTNESS" val="0"/>
  <p:tag name="KSO_WM_UNIT_FILL_FORE_SCHEMECOLOR_INDEX" val="6"/>
  <p:tag name="KSO_WM_UNIT_FILL_TYPE" val="1"/>
  <p:tag name="KSO_WM_DIAGRAM_VIRTUALLY_FRAME" val="{&quot;height&quot;:393.00000000000006,&quot;left&quot;:455.95,&quot;top&quot;:30.54149606299212,&quot;width&quot;:397.6000000000002}"/>
</p:tagLst>
</file>

<file path=ppt/tags/tag23.xml><?xml version="1.0" encoding="utf-8"?>
<p:tagLst xmlns:p="http://schemas.openxmlformats.org/presentationml/2006/main">
  <p:tag name="KSO_WM_DIAGRAM_VIRTUALLY_FRAME" val="{&quot;height&quot;:393.00000000000006,&quot;left&quot;:455.95,&quot;top&quot;:30.54149606299212,&quot;width&quot;:397.6000000000002}"/>
</p:tagLst>
</file>

<file path=ppt/tags/tag24.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93.00000000000006,&quot;left&quot;:455.95,&quot;top&quot;:30.54149606299212,&quot;width&quot;:397.6000000000002}"/>
</p:tagLst>
</file>

<file path=ppt/tags/tag2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DIAGRAM_VIRTUALLY_FRAME" val="{&quot;height&quot;:393.00000000000006,&quot;left&quot;:455.95,&quot;top&quot;:30.54149606299212,&quot;width&quot;:397.6000000000002}"/>
</p:tagLst>
</file>

<file path=ppt/tags/tag26.xml><?xml version="1.0" encoding="utf-8"?>
<p:tagLst xmlns:p="http://schemas.openxmlformats.org/presentationml/2006/main">
  <p:tag name="KSO_WM_DIAGRAM_VIRTUALLY_FRAME" val="{&quot;height&quot;:393.00000000000006,&quot;left&quot;:411.45,&quot;top&quot;:30.54149606299212,&quot;width&quot;:442.1}"/>
</p:tagLst>
</file>

<file path=ppt/tags/tag27.xml><?xml version="1.0" encoding="utf-8"?>
<p:tagLst xmlns:p="http://schemas.openxmlformats.org/presentationml/2006/main">
  <p:tag name="KSO_WM_UNIT_FILL_FORE_SCHEMECOLOR_INDEX_BRIGHTNESS" val="0"/>
  <p:tag name="KSO_WM_UNIT_FILL_FORE_SCHEMECOLOR_INDEX" val="6"/>
  <p:tag name="KSO_WM_UNIT_FILL_TYPE" val="1"/>
  <p:tag name="KSO_WM_DIAGRAM_VIRTUALLY_FRAME" val="{&quot;height&quot;:393.00000000000006,&quot;left&quot;:455.95,&quot;top&quot;:30.54149606299212,&quot;width&quot;:397.6000000000002}"/>
</p:tagLst>
</file>

<file path=ppt/tags/tag28.xml><?xml version="1.0" encoding="utf-8"?>
<p:tagLst xmlns:p="http://schemas.openxmlformats.org/presentationml/2006/main">
  <p:tag name="KSO_WM_DIAGRAM_VIRTUALLY_FRAME" val="{&quot;height&quot;:393.00000000000006,&quot;left&quot;:455.95,&quot;top&quot;:30.54149606299212,&quot;width&quot;:397.6000000000002}"/>
</p:tagLst>
</file>

<file path=ppt/tags/tag29.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93.00000000000006,&quot;left&quot;:455.95,&quot;top&quot;:30.54149606299212,&quot;width&quot;:397.6000000000002}"/>
</p:tagLst>
</file>

<file path=ppt/tags/tag3.xml><?xml version="1.0" encoding="utf-8"?>
<p:tagLst xmlns:p="http://schemas.openxmlformats.org/presentationml/2006/main">
  <p:tag name="KSO_WM_UNIT_FILL_FORE_SCHEMECOLOR_INDEX_BRIGHTNESS" val="0"/>
  <p:tag name="KSO_WM_UNIT_FILL_FORE_SCHEMECOLOR_INDEX" val="9"/>
  <p:tag name="KSO_WM_UNIT_FILL_TYPE" val="1"/>
</p:tagLst>
</file>

<file path=ppt/tags/tag3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DIAGRAM_VIRTUALLY_FRAME" val="{&quot;height&quot;:393.00000000000006,&quot;left&quot;:455.95,&quot;top&quot;:30.54149606299212,&quot;width&quot;:397.6000000000002}"/>
</p:tagLst>
</file>

<file path=ppt/tags/tag31.xml><?xml version="1.0" encoding="utf-8"?>
<p:tagLst xmlns:p="http://schemas.openxmlformats.org/presentationml/2006/main">
  <p:tag name="KSO_WM_DIAGRAM_VIRTUALLY_FRAME" val="{&quot;height&quot;:393.00000000000006,&quot;left&quot;:411.45,&quot;top&quot;:30.54149606299212,&quot;width&quot;:442.1}"/>
</p:tagLst>
</file>

<file path=ppt/tags/tag32.xml><?xml version="1.0" encoding="utf-8"?>
<p:tagLst xmlns:p="http://schemas.openxmlformats.org/presentationml/2006/main">
  <p:tag name="KSO_WM_UNIT_FILL_FORE_SCHEMECOLOR_INDEX_BRIGHTNESS" val="0"/>
  <p:tag name="KSO_WM_UNIT_FILL_FORE_SCHEMECOLOR_INDEX" val="6"/>
  <p:tag name="KSO_WM_UNIT_FILL_TYPE" val="1"/>
  <p:tag name="KSO_WM_DIAGRAM_VIRTUALLY_FRAME" val="{&quot;height&quot;:393.00000000000006,&quot;left&quot;:455.95,&quot;top&quot;:30.54149606299212,&quot;width&quot;:397.6000000000002}"/>
</p:tagLst>
</file>

<file path=ppt/tags/tag33.xml><?xml version="1.0" encoding="utf-8"?>
<p:tagLst xmlns:p="http://schemas.openxmlformats.org/presentationml/2006/main">
  <p:tag name="KSO_WM_DIAGRAM_VIRTUALLY_FRAME" val="{&quot;height&quot;:393.00000000000006,&quot;left&quot;:455.95,&quot;top&quot;:30.54149606299212,&quot;width&quot;:397.6000000000002}"/>
</p:tagLst>
</file>

<file path=ppt/tags/tag34.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93.00000000000006,&quot;left&quot;:455.95,&quot;top&quot;:30.54149606299212,&quot;width&quot;:397.6000000000002}"/>
</p:tagLst>
</file>

<file path=ppt/tags/tag35.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DIAGRAM_VIRTUALLY_FRAME" val="{&quot;height&quot;:393.00000000000006,&quot;left&quot;:455.95,&quot;top&quot;:30.54149606299212,&quot;width&quot;:397.6000000000002}"/>
</p:tagLst>
</file>

<file path=ppt/tags/tag36.xml><?xml version="1.0" encoding="utf-8"?>
<p:tagLst xmlns:p="http://schemas.openxmlformats.org/presentationml/2006/main">
  <p:tag name="KSO_WM_DIAGRAM_VIRTUALLY_FRAME" val="{&quot;height&quot;:393.00000000000006,&quot;left&quot;:411.45,&quot;top&quot;:30.54149606299212,&quot;width&quot;:442.1}"/>
</p:tagLst>
</file>

<file path=ppt/tags/tag37.xml><?xml version="1.0" encoding="utf-8"?>
<p:tagLst xmlns:p="http://schemas.openxmlformats.org/presentationml/2006/main">
  <p:tag name="KSO_WM_UNIT_FILL_FORE_SCHEMECOLOR_INDEX_BRIGHTNESS" val="0"/>
  <p:tag name="KSO_WM_UNIT_FILL_FORE_SCHEMECOLOR_INDEX" val="6"/>
  <p:tag name="KSO_WM_UNIT_FILL_TYPE" val="1"/>
  <p:tag name="KSO_WM_DIAGRAM_VIRTUALLY_FRAME" val="{&quot;height&quot;:393.00000000000006,&quot;left&quot;:455.95,&quot;top&quot;:30.54149606299212,&quot;width&quot;:397.6000000000002}"/>
</p:tagLst>
</file>

<file path=ppt/tags/tag38.xml><?xml version="1.0" encoding="utf-8"?>
<p:tagLst xmlns:p="http://schemas.openxmlformats.org/presentationml/2006/main">
  <p:tag name="KSO_WM_DIAGRAM_VIRTUALLY_FRAME" val="{&quot;height&quot;:393.00000000000006,&quot;left&quot;:455.95,&quot;top&quot;:30.54149606299212,&quot;width&quot;:397.6000000000002}"/>
</p:tagLst>
</file>

<file path=ppt/tags/tag39.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93.00000000000006,&quot;left&quot;:455.95,&quot;top&quot;:30.54149606299212,&quot;width&quot;:397.6000000000002}"/>
</p:tagLst>
</file>

<file path=ppt/tags/tag4.xml><?xml version="1.0" encoding="utf-8"?>
<p:tagLst xmlns:p="http://schemas.openxmlformats.org/presentationml/2006/main">
  <p:tag name="KSO_WM_UNIT_FILL_FORE_SCHEMECOLOR_INDEX_BRIGHTNESS" val="0"/>
  <p:tag name="KSO_WM_UNIT_FILL_FORE_SCHEMECOLOR_INDEX" val="9"/>
  <p:tag name="KSO_WM_UNIT_FILL_TYPE" val="1"/>
</p:tagLst>
</file>

<file path=ppt/tags/tag4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DIAGRAM_VIRTUALLY_FRAME" val="{&quot;height&quot;:393.00000000000006,&quot;left&quot;:455.95,&quot;top&quot;:30.54149606299212,&quot;width&quot;:397.6000000000002}"/>
</p:tagLst>
</file>

<file path=ppt/tags/tag41.xml><?xml version="1.0" encoding="utf-8"?>
<p:tagLst xmlns:p="http://schemas.openxmlformats.org/presentationml/2006/main">
  <p:tag name="KSO_WM_DIAGRAM_VIRTUALLY_FRAME" val="{&quot;height&quot;:393.00000000000006,&quot;left&quot;:411.45,&quot;top&quot;:30.54149606299212,&quot;width&quot;:442.1}"/>
</p:tagLst>
</file>

<file path=ppt/tags/tag42.xml><?xml version="1.0" encoding="utf-8"?>
<p:tagLst xmlns:p="http://schemas.openxmlformats.org/presentationml/2006/main">
  <p:tag name="KSO_WM_UNIT_FILL_FORE_SCHEMECOLOR_INDEX_BRIGHTNESS" val="0"/>
  <p:tag name="KSO_WM_UNIT_FILL_FORE_SCHEMECOLOR_INDEX" val="6"/>
  <p:tag name="KSO_WM_UNIT_FILL_TYPE" val="1"/>
  <p:tag name="KSO_WM_DIAGRAM_VIRTUALLY_FRAME" val="{&quot;height&quot;:393.00000000000006,&quot;left&quot;:455.95,&quot;top&quot;:30.54149606299212,&quot;width&quot;:397.6000000000002}"/>
</p:tagLst>
</file>

<file path=ppt/tags/tag43.xml><?xml version="1.0" encoding="utf-8"?>
<p:tagLst xmlns:p="http://schemas.openxmlformats.org/presentationml/2006/main">
  <p:tag name="KSO_WM_DIAGRAM_VIRTUALLY_FRAME" val="{&quot;height&quot;:393.00000000000006,&quot;left&quot;:455.95,&quot;top&quot;:30.54149606299212,&quot;width&quot;:397.6000000000002}"/>
</p:tagLst>
</file>

<file path=ppt/tags/tag44.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393.00000000000006,&quot;left&quot;:455.95,&quot;top&quot;:30.54149606299212,&quot;width&quot;:397.6000000000002}"/>
</p:tagLst>
</file>

<file path=ppt/tags/tag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6.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8.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49.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5.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50.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5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54.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55.xml><?xml version="1.0" encoding="utf-8"?>
<p:tagLst xmlns:p="http://schemas.openxmlformats.org/presentationml/2006/main">
  <p:tag name="KSO_WM_DIAGRAM_VIRTUALLY_FRAME" val="{&quot;height&quot;:287.7887401574804,&quot;left&quot;:335.3100604327109,&quot;top&quot;:119.97653543307084,&quot;width&quot;:568.6644277562655}"/>
</p:tagLst>
</file>

<file path=ppt/tags/tag5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57.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820_1*l_h_i*1_2_2"/>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UNIT_LINE_FORE_SCHEMECOLOR_INDEX" val="5"/>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gradient&quot;:[{&quot;brightness&quot;:0,&quot;colorType&quot;:1,&quot;foreColorIndex&quot;:5,&quot;pos&quot;:0,&quot;transparency&quot;:1},{&quot;brightness&quot;:0,&quot;colorType&quot;:1,&quot;foreColorIndex&quot;:5,&quot;pos&quot;:1,&quot;transparency&quot;:0.8500000238418579}],&quot;type&quot;:3},&quot;glow&quot;:{&quot;colorType&quot;:0},&quot;line&quot;:{&quot;solidLine&quot;:{&quot;brightness&quot;:0,&quot;colorType&quot;:1,&quot;foreColorIndex&quot;:5,&quot;transparency&quot;:0.4499999880790710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820_1*l_h_i*1_2_3"/>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4820_1*l_h_i*1_2_4"/>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LINE_FORE_SCHEMECOLOR_INDEX" val="5"/>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4820_1*l_h_i*1_2_5"/>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4820_1*l_h_i*1_2_6"/>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LINE_FORE_SCHEMECOLOR_INDEX" val="5"/>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7"/>
  <p:tag name="KSO_WM_UNIT_ID" val="diagram20234820_1*l_h_i*1_2_7"/>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820_1*l_h_i*1_1_2"/>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UNIT_LINE_FORE_SCHEMECOLOR_INDEX" val="5"/>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gradient&quot;:[{&quot;brightness&quot;:0,&quot;colorType&quot;:1,&quot;foreColorIndex&quot;:5,&quot;pos&quot;:0,&quot;transparency&quot;:1},{&quot;brightness&quot;:0,&quot;colorType&quot;:1,&quot;foreColorIndex&quot;:5,&quot;pos&quot;:1,&quot;transparency&quot;:0.8500000238418579}],&quot;type&quot;:3},&quot;glow&quot;:{&quot;colorType&quot;:0},&quot;line&quot;:{&quot;solidLine&quot;:{&quot;brightness&quot;:0,&quot;colorType&quot;:1,&quot;foreColorIndex&quot;:5,&quot;transparency&quot;:0.4499999880790710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4820_1*l_h_i*1_1_3"/>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4820_1*l_h_i*1_1_4"/>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LINE_FORE_SCHEMECOLOR_INDEX" val="5"/>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4820_1*l_h_i*1_1_5"/>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34820_1*l_h_i*1_1_6"/>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LINE_FORE_SCHEMECOLOR_INDEX" val="5"/>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34820_1*l_h_i*1_1_7"/>
  <p:tag name="KSO_WM_TEMPLATE_CATEGORY" val="diagram"/>
  <p:tag name="KSO_WM_TEMPLATE_INDEX" val="20234820"/>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7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4820_1*l_h_a*1_1_1"/>
  <p:tag name="KSO_WM_TEMPLATE_CATEGORY" val="diagram"/>
  <p:tag name="KSO_WM_TEMPLATE_INDEX" val="20234820"/>
  <p:tag name="KSO_WM_UNIT_LAYERLEVEL" val="1_1_1"/>
  <p:tag name="KSO_WM_TAG_VERSION" val="3.0"/>
  <p:tag name="KSO_WM_DIAGRAM_GROUP_CODE" val="l1-1"/>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单击此处&#10;添加标题"/>
  <p:tag name="KSO_WM_UNIT_TEXT_FILL_FORE_SCHEMECOLOR_INDEX" val="1"/>
  <p:tag name="KSO_WM_UNIT_TEXT_FILL_TYPE" val="1"/>
  <p:tag name="KSO_WM_DIAGRAM_USE_COLOR_VALUE" val="{&quot;color_scheme&quot;:1,&quot;color_type&quot;:1,&quot;theme_color_indexes&quot;:[]}"/>
</p:tagLst>
</file>

<file path=ppt/tags/tag7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4820_1*l_h_f*1_1_1"/>
  <p:tag name="KSO_WM_TEMPLATE_CATEGORY" val="diagram"/>
  <p:tag name="KSO_WM_TEMPLATE_INDEX" val="20234820"/>
  <p:tag name="KSO_WM_UNIT_LAYERLEVEL" val="1_1_1"/>
  <p:tag name="KSO_WM_TAG_VERSION" val="3.0"/>
  <p:tag name="KSO_WM_DIAGRAM_GROUP_CODE" val="l1-1"/>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4820_1*l_h_i*1_1_1"/>
  <p:tag name="KSO_WM_TEMPLATE_CATEGORY" val="diagram"/>
  <p:tag name="KSO_WM_TEMPLATE_INDEX" val="20234820"/>
  <p:tag name="KSO_WM_UNIT_LAYERLEVEL" val="1_1_1"/>
  <p:tag name="KSO_WM_TAG_VERSION" val="3.0"/>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5299999713897705,&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DIAGRAM_USE_COLOR_VALUE" val="{&quot;color_scheme&quot;:1,&quot;color_type&quot;:1,&quot;theme_color_indexes&quot;:[]}"/>
</p:tagLst>
</file>

<file path=ppt/tags/tag7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4820_1*l_h_f*1_2_1"/>
  <p:tag name="KSO_WM_TEMPLATE_CATEGORY" val="diagram"/>
  <p:tag name="KSO_WM_TEMPLATE_INDEX" val="20234820"/>
  <p:tag name="KSO_WM_UNIT_LAYERLEVEL" val="1_1_1"/>
  <p:tag name="KSO_WM_TAG_VERSION" val="3.0"/>
  <p:tag name="KSO_WM_DIAGRAM_GROUP_CODE" val="l1-1"/>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4820_1*l_h_i*1_2_1"/>
  <p:tag name="KSO_WM_TEMPLATE_CATEGORY" val="diagram"/>
  <p:tag name="KSO_WM_TEMPLATE_INDEX" val="20234820"/>
  <p:tag name="KSO_WM_UNIT_LAYERLEVEL" val="1_1_1"/>
  <p:tag name="KSO_WM_TAG_VERSION" val="3.0"/>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5299999713897705,&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VERSION" val="3"/>
  <p:tag name="KSO_WM_DIAGRAM_COLOR_TRICK" val="1"/>
  <p:tag name="KSO_WM_DIAGRAM_COLOR_TEXT_CAN_REMOVE" val="n"/>
  <p:tag name="KSO_WM_DIAGRAM_USE_COLOR_VALUE" val="{&quot;color_scheme&quot;:1,&quot;color_type&quot;:1,&quot;theme_color_indexes&quot;:[]}"/>
</p:tagLst>
</file>

<file path=ppt/tags/tag7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4820_1*l_h_a*1_2_1"/>
  <p:tag name="KSO_WM_TEMPLATE_CATEGORY" val="diagram"/>
  <p:tag name="KSO_WM_TEMPLATE_INDEX" val="20234820"/>
  <p:tag name="KSO_WM_UNIT_LAYERLEVEL" val="1_1_1"/>
  <p:tag name="KSO_WM_TAG_VERSION" val="3.0"/>
  <p:tag name="KSO_WM_DIAGRAM_GROUP_CODE" val="l1-1"/>
  <p:tag name="KSO_WM_DIAGRAM_MAX_ITEMCNT" val="3"/>
  <p:tag name="KSO_WM_DIAGRAM_MIN_ITEMCNT" val="2"/>
  <p:tag name="KSO_WM_DIAGRAM_VIRTUALLY_FRAME" val="{&quot;height&quot;:391.1000061035156,&quot;left&quot;:54.475039370078775,&quot;top&quot;:138.64999694824218,&quot;width&quot;:85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单击此处&#10;添加标题"/>
  <p:tag name="KSO_WM_UNIT_TEXT_FILL_FORE_SCHEMECOLOR_INDEX" val="1"/>
  <p:tag name="KSO_WM_UNIT_TEXT_FILL_TYPE" val="1"/>
  <p:tag name="KSO_WM_DIAGRAM_USE_COLOR_VALUE" val="{&quot;color_scheme&quot;:1,&quot;color_type&quot;:1,&quot;theme_color_indexes&quot;:[]}"/>
</p:tagLst>
</file>

<file path=ppt/tags/tag76.xml><?xml version="1.0" encoding="utf-8"?>
<p:tagLst xmlns:p="http://schemas.openxmlformats.org/presentationml/2006/main">
  <p:tag name="RESOURCE_RECORD_KEY" val="{&quot;70&quot;:[3326202]}"/>
</p:tagLst>
</file>

<file path=ppt/tags/tag7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79.xml><?xml version="1.0" encoding="utf-8"?>
<p:tagLst xmlns:p="http://schemas.openxmlformats.org/presentationml/2006/main">
  <p:tag name="KSO_WM_DIAGRAM_VIRTUALLY_FRAME" val="{&quot;height&quot;:287.7887401574804,&quot;left&quot;:335.3100604327109,&quot;top&quot;:119.97653543307084,&quot;width&quot;:568.6644277562655}"/>
</p:tagLst>
</file>

<file path=ppt/tags/tag8.xml><?xml version="1.0" encoding="utf-8"?>
<p:tagLst xmlns:p="http://schemas.openxmlformats.org/presentationml/2006/main">
  <p:tag name="RESOURCE_RECORD_KEY" val="{&quot;71&quot;:[76235679946]}"/>
</p:tagLst>
</file>

<file path=ppt/tags/tag80.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81.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82.xml><?xml version="1.0" encoding="utf-8"?>
<p:tagLst xmlns:p="http://schemas.openxmlformats.org/presentationml/2006/main">
  <p:tag name="KSO_WM_DIAGRAM_VIRTUALLY_FRAME" val="{&quot;height&quot;:287.7887401574804,&quot;left&quot;:335.3100604327109,&quot;top&quot;:119.97653543307084,&quot;width&quot;:568.6644277562655}"/>
</p:tagLst>
</file>

<file path=ppt/tags/tag8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84.xml><?xml version="1.0" encoding="utf-8"?>
<p:tagLst xmlns:p="http://schemas.openxmlformats.org/presentationml/2006/main">
  <p:tag name="KSO_WM_UNIT_TEXT_FILL_FORE_SCHEMECOLOR_INDEX_BRIGHTNESS" val="-0.35"/>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85.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8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FILL_FORE_SCHEMECOLOR_INDEX_BRIGHTNESS" val="-0.05"/>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88.xml><?xml version="1.0" encoding="utf-8"?>
<p:tagLst xmlns:p="http://schemas.openxmlformats.org/presentationml/2006/main">
  <p:tag name="KSO_WM_DIAGRAM_VIRTUALLY_FRAME" val="{&quot;height&quot;:287.7887401574804,&quot;left&quot;:335.3100604327109,&quot;top&quot;:119.97653543307084,&quot;width&quot;:568.6644277562655}"/>
</p:tagLst>
</file>

<file path=ppt/tags/tag8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9.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90.xml><?xml version="1.0" encoding="utf-8"?>
<p:tagLst xmlns:p="http://schemas.openxmlformats.org/presentationml/2006/main">
  <p:tag name="KSO_WM_UNIT_TEXT_FILL_FORE_SCHEMECOLOR_INDEX_BRIGHTNESS" val="-0.35"/>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91.xml><?xml version="1.0" encoding="utf-8"?>
<p:tagLst xmlns:p="http://schemas.openxmlformats.org/presentationml/2006/main">
  <p:tag name="KSO_WM_UNIT_TEXT_FILL_FORE_SCHEMECOLOR_INDEX_BRIGHTNESS" val="0"/>
  <p:tag name="KSO_WM_UNIT_TEXT_FILL_FORE_SCHEMECOLOR_INDEX" val="14"/>
  <p:tag name="KSO_WM_UNIT_TEXT_FILL_TYPE" val="1"/>
  <p:tag name="KSO_WM_DIAGRAM_VIRTUALLY_FRAME" val="{&quot;height&quot;:287.7887401574804,&quot;left&quot;:335.3100604327109,&quot;top&quot;:119.97653543307084,&quot;width&quot;:568.6644277562655}"/>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731_1*l_h_i*1_1_1"/>
  <p:tag name="KSO_WM_TEMPLATE_CATEGORY" val="diagram"/>
  <p:tag name="KSO_WM_TEMPLATE_INDEX" val="2023173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89.10814401221097,&quot;left&quot;:43.35,&quot;top&quot;:108.88925756259223,&quot;width&quot;:835.1189763779527}"/>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9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31_1*l_h_a*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9.10814401221097,&quot;left&quot;:43.35,&quot;top&quot;:108.88925756259223,&quot;width&quot;:835.11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项标题"/>
  <p:tag name="KSO_WM_UNIT_TEXT_FILL_FORE_SCHEMECOLOR_INDEX" val="1"/>
  <p:tag name="KSO_WM_UNIT_TEXT_FILL_TYPE" val="1"/>
  <p:tag name="KSO_WM_DIAGRAM_USE_COLOR_VALUE" val="{&quot;color_scheme&quot;:1,&quot;color_type&quot;:1,&quot;theme_color_indexes&quot;:[]}"/>
</p:tagLst>
</file>

<file path=ppt/tags/tag9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731_1*l_h_i*1_1_3"/>
  <p:tag name="KSO_WM_TEMPLATE_CATEGORY" val="diagram"/>
  <p:tag name="KSO_WM_TEMPLATE_INDEX" val="20231731"/>
  <p:tag name="KSO_WM_UNIT_LAYERLEVEL" val="1_1_1"/>
  <p:tag name="KSO_WM_TAG_VERSION" val="3.0"/>
  <p:tag name="KSO_WM_BEAUTIFY_FLAG" val="#wm#"/>
  <p:tag name="KSO_WM_DIAGRAM_MAX_ITEMCNT" val="6"/>
  <p:tag name="KSO_WM_DIAGRAM_MIN_ITEMCNT" val="2"/>
  <p:tag name="KSO_WM_DIAGRAM_VIRTUALLY_FRAME" val="{&quot;height&quot;:389.10814401221097,&quot;left&quot;:43.35,&quot;top&quot;:108.88925756259223,&quot;width&quot;:835.1189763779527}"/>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9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31_1*l_h_f*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89.10814401221097,&quot;left&quot;:43.35,&quot;top&quot;:108.88925756259223,&quot;width&quot;:835.118976377952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 name="KSO_WM_DIAGRAM_USE_COLOR_VALUE" val="{&quot;color_scheme&quot;:1,&quot;color_type&quot;:1,&quot;theme_color_indexes&quot;:[]}"/>
</p:tagLst>
</file>

<file path=ppt/tags/tag96.xml><?xml version="1.0" encoding="utf-8"?>
<p:tagLst xmlns:p="http://schemas.openxmlformats.org/presentationml/2006/main">
  <p:tag name="RESOURCE_RECORD_KEY" val="{&quot;70&quot;:[3320055,3320067]}"/>
</p:tagLst>
</file>

<file path=ppt/tags/tag97.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9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9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DIAGRAM_VIRTUALLY_FRAME" val="{&quot;height&quot;:393.00000000000006,&quot;left&quot;:455.78559055118114,&quot;top&quot;:30.54149606299212,&quot;width&quot;:397.76440944881904}"/>
</p:tagLst>
</file>

<file path=ppt/theme/theme1.xml><?xml version="1.0" encoding="utf-8"?>
<a:theme xmlns:a="http://schemas.openxmlformats.org/drawingml/2006/main" name="Office 主题​​">
  <a:themeElements>
    <a:clrScheme name="">
      <a:dk1>
        <a:srgbClr val="000000"/>
      </a:dk1>
      <a:lt1>
        <a:srgbClr val="FFFFFF"/>
      </a:lt1>
      <a:dk2>
        <a:srgbClr val="3B0001"/>
      </a:dk2>
      <a:lt2>
        <a:srgbClr val="FCF4F0"/>
      </a:lt2>
      <a:accent1>
        <a:srgbClr val="CA0000"/>
      </a:accent1>
      <a:accent2>
        <a:srgbClr val="444758"/>
      </a:accent2>
      <a:accent3>
        <a:srgbClr val="CA0000"/>
      </a:accent3>
      <a:accent4>
        <a:srgbClr val="444758"/>
      </a:accent4>
      <a:accent5>
        <a:srgbClr val="CA0000"/>
      </a:accent5>
      <a:accent6>
        <a:srgbClr val="444758"/>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172228"/>
      </a:dk2>
      <a:lt2>
        <a:srgbClr val="F6F8F9"/>
      </a:lt2>
      <a:accent1>
        <a:srgbClr val="2B4663"/>
      </a:accent1>
      <a:accent2>
        <a:srgbClr val="5C7885"/>
      </a:accent2>
      <a:accent3>
        <a:srgbClr val="94ACBC"/>
      </a:accent3>
      <a:accent4>
        <a:srgbClr val="B9CAE1"/>
      </a:accent4>
      <a:accent5>
        <a:srgbClr val="97ABBD"/>
      </a:accent5>
      <a:accent6>
        <a:srgbClr val="3B606F"/>
      </a:accent6>
      <a:hlink>
        <a:srgbClr val="5FCBFB"/>
      </a:hlink>
      <a:folHlink>
        <a:srgbClr val="B759B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zAyOTA0ODgwMDQ4IiwKCSJHcm91cElkIiA6ICIyNjI3MDg5MDIiLAoJIkltYWdlIiA6ICJpVkJPUncwS0dnb0FBQUFOU1VoRVVnQUFBa1lBQUFLekNBWUFBQUQ3Z3NMR0FBQUFBWE5TUjBJQXJzNGM2UUFBSUFCSlJFRlVlSnpzM1hkWUZOZitCdkQzek13dVN3ZWxLRVZRVVZBRVJPdzFpU1ltbW1oaWVqTzkzTlFiazF4djhrdHZwdHprSnFhWG04VEU5TVFrSmpIRlhxTlJVUkFWRUJHVklvcjB0dXp1bk44ZkxJUVZWQkJ3S2UvbmVYd2VtSExtdXdPeTc1NDVjd1ln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xxdm9TekMraEsvUDBIZTdoNGlWNnFVTDEwQmU1UWhKc3FKYzh4TlNKMFdXblRVYUZMYTJtMVFUOVVrSlpXNXV5YWlJaUl3YWpWZ3Z0RkRkUU1oc3VFVU1ZREdBQUJOeUdGS2dVVVFLbzh4WFFjTmlHaFN5RnRrS2dDa0tGRHJyZlk5Sy96OXFUc2RuWnhSRVRkRmQrMVcwNEpqb2dOVWhRNVhGT1VteVhFV1VMQUZRQ0VBTnhjWFdBMGF0QTBGUVpOQlU4eE5jVnF0Y0ppdGNGaXNhR2lzaHBTMWk2WFVsWURXQ1Z0ZU4raTJ6Ym43azNKQldCelpxMUVSTjBKMzdWYm9GZEVoTDlKY2I4R2lwZ3BCTVlDTUtpS1FPU0FZRVJGQkNNc05BREJ2WHZBemRVRkpoY0RYRndNNENtbXBwak5OYWcyVzFCVlhZUGN2S1BJT25nRWFYdHpzVHZ0SUd5NmhKU3dDU0UzNkZJdU5sc3JGeHpLeURqaTdKcUppTG9Edm1zM1UxaEV6QmhoVUw4UVFEQUFEUUNtblQwTTExOXhGdnFGQlVMVFZHaXFBaUY0U3FsbHBKU3cyblJZclRaa1poM0N3bS9XWVBIdm0rdFdXd0Y1MUdxVGx4NU1UMTdyekRxSmlMb0R2b3VmbkNFOE11WWFDUFZaSWREYjA4TVZJK0lqY092c3N4RXpLTXpadFZFWHRUczlHKzk5OGdjMkplNUJTV2tsSkdTK0x2SDRnVlRMUjhDdUdtZlhSMFRVVmFuT0xxQWpDd3dNZFBjTDZYKy9JdFNuaFlCZlJOL2V1Ty8yODNIVDFaTVJHdXpuN1BLb0MvUHY2WVVKb3dlaFg1OUFaTzdQUjJGUnVZY0NUUEx1cVJwTld1QmZGUlg1Rm1mWFNFVFVGVEVZSFU5RWhJdS9tKzl6aWhBUEtLcmlOdk84a1hqaDhkbUlIUnhtSHp0RTFMNk1CZzM5dzN0aCt0a0pLQzZwUU5yZVBCY0E0elFUQXR5TTZvcXlzaktHSXlLaU5zWmcxRFFsTENEMGRrVVJqNmlxYXJ4MHhsajg2NjZMNE8zbHhqRkVkRm9KSWVEaVlzRElZUU5RYmJZZ0pmV0FJcVdNVlkzdUZjVkg4emNDa002dWtZaW9LMkV3YWtLZnFMaTdWSUY1UWlpdTExMXhKdTY1ZFRvODNFM09Mb3U2TWFOQnc3Q1lmb0FBRXBQM3FWTElNZDUrdmFwTEN2TC9kSFp0UkVSZENZUFJNY0tpWWk5V2hIaEZRSGhQUHpzQmMvNHhBeDd1cnM0dWl3Z0dnNGE0NkhBVUZKWmlkM3FPRVFManZQMENza29LRHU5d2RtMUVSRjBGZzFFRFFmMkhoR3FhOHBxQWlJaU9Dc1hEOTEyTVFIOGZaNWRGVkUvVFZFVDA3WTJkYVFkeDZIQ3hFUkFSbmo3K1Mwc0xEeGM1dXpZaW9xNUFjWFlCSFlsUlUrK0VGQW1lSHE1NCtONkxFUjRhNE95U2lCb0pEZmJEZzNkZUNBOTNFNFFRMFpxbTN1SHNtb2lJdWdyMkdObjFHUmczWGxIRk8wSkFlK3lCeTNIR3VHZ090S1lPSzlEZkc4RzllbURwNmlRRlFnejM4UEZiVzFwNE9NdlpkUkVSZFhZTVJnRDhCdy8yY0JIcVp3S2l6OW1UNG5ETHRWUGdZdVF0K2RSeENTRVFGdXFQN0p3QzdNbk1VeFZWakZCOFBCZFdGUmFhblYwYkVWRm54a3RwQU55azRXd0JEUGIwTUdIR3VTUGc3dWJpN0pLSVRzcGcwSERodEZIdzlYYUhrSWp3VXR5bU9ic21JcUxPcnRzSG94NFJFVjVDNGpKQWVJU0ZCbURjcUNoZVFxTk9RUWlCNGZFUmlCd1FEQWpoQWxXNUlqZ3FxcWV6NnlJaTZzeTZmVER5VU54aklUQlZDSUhiWnAvRFMyalVxUmdOR21aZk5nbUtFQURrSklNMGpuQjJUVVJFblZtM0QwWkNsUThKQ045eG82SXdjY3hnWjVkRDFHTGpSZzdDaE5HRElDQjhBT1VlWjlkRFJOU1pkZXRnRkJJUk0wbUJNazFWRmZ6ejF2T2hhUnlMVHAyUHBxbDQ2Sit6b0NnQ1FzRjVvUU5pSmpxN0ppS2l6cW83QnlPaGFzcmRBREIyUkNSQ2cvMmNYUS9SS1F2dzk4R2tzZEVBQUZWUjV6cTVIQ0tpVHF2YkJxUGdpTmhnQlJpbHFRcEd4RWZ3VGpUcTFJd0dEYU1UQnRiMmVpb1lHOVIvU0tpemF5SWk2b3k2YlRBeUtNcHdDUGg0ZTdraE9ySVA3MFNqVGswSWdVR1JJZkRyNFFraHBhdFJWY2M2dXlZaW9zNm91d1lqRFVLT2xoSnUvbjdlR0RRd3hObjFFTFhhd0g2OUVkeTdKeVJnbEFyR0FRbTh4WktJcUlXNlpUQUs3Qi9iUXdxUklJUlFSZzBiQUc4dk4yZVhSTlJxbmg1dVNCamFEMElJSVNEaWdpTXNnYzZ1aVlpb3MrbVd3Y2lnNmIwVUlVY0R3TFFwQ2M0dWg2ak5uRE1wcnU3TG9acW05M0ZtTFVSRW5WRzNERWFxVk1ZRHdpTW8wQmVESTNrWmpicU95SWdRaFBUdUFTSGdCYWlqblYwUEVWRm4weTJERVlRWURRQWo0aU9nS04zekZGRFhwQ2dDbzRZTkJBQUlDSGFIRWhHMVVQZE1CUUx4QUJBN09OelpsUkMxdWFHeHRiL1hBakxHeWFVUUVYVTYzUzhZaFlTNENtQWdBRjVHb3k2cEx2QkxpSWp3OEhDVGs4c2hJdXBVdWwwd0NuWHpIaUtFTVBwNHV5UFEzOGZaNVJDMXVWNEJQdkQxY1ljUWNMVXBIa09jWFE4UlVXZlM3WUtScWlqREFDQW8wQmRHRjgzWjVSQzFPVlZWRWRLN0p3QkEwYlNSVGk2SGlLaFQ2WGJCU0VwMU9BQUU5ZW9CRnlQbnY2T3VSMU1WaEliWW4vMW5uNWFDaUlpYXA5c0ZJMFhJUVVCZE1HS1BVVnQ0NWZYdk1QN3MrN0J4ODI1bmwwSUFWRlZCYU8vYVlDUUVlQ21OaUtnRnVsMHlrRUJQUlFqNCtMaERWZFUyYi8rcUcrZmh3TUhEVGE0Ykd0c2ZiN3g4VjZ2YU41dHJvS29LTk0wNVA3cUtpbXE0dTNNOGIwZW1LQXA4ZlQwQUFFTEMzOG5sRUJGMUt0MHRHR2tRd2xWVkZaamErVExhME5qK1VJK1pJeW1pZjFDcjJuejNmei9qMngvWDRyUC8vUnNCL3I2dGFxdWw5aC9JeDJQUExNRGdxRERNblhQNWFUMDJ0WnpKeFFCTlUyR3gyanhRKy8vYzZ1eWFpSWc2ZzI0VmpIejc5WE1Ya0lxaUNCamJPUmpOZS9KR2VIcTA3VFBZZHV6S1FsVlZUWnUyMlZ4SEMwdXhkMThlQmtYeUtST2RnZEdnUVZNVldDMDIwYU5IaEZ0aFlVYXBzMnNpSXVvTXV0VVlJMi9kNUNxbFVGVkZnWWwzcERuUWRkM1pKWFE1VWtxbkhkdG8xS0JxS2dBSXhWLzFjRm9oUkVTZFRMZEtCN3BCZFZPRVZGUlZhZmNlbzVOWnVXWTdIbjE2QWE2Ky9Dek1tRFlHYjc2M0dJbmI5OEJxMHpGczZBRGNkK2RGNk4ycjlwYnIxOTc2SHQ5OHY2WiszMWxYUFFVQUdEVThDaS9QdTYxK2VXcmFBWHo0NmU5SVR0a0hpOVdLdm1HOWNOVmxaK0tzU2ZIMTJ4U1hsT1A4U3g3RjRLZ3dQUEh3dFhqK2xTK1JuTElQRjEwd0R2ZmVjVkdqT3N2S0szSGVSZjlYLy8zUHYyM0N6Nzl0QWdDOE8vOWVSQTl5bkQxOFMySTZQbGp3Sy9ic3pZR3J5WWlKNDJKdzEyMHo0ZWJtT0M3SmJLN0JGOSt1d3UvTHRpRHZVQ0c4dmR3d2JuUTBicjUrR25yNGVqYnJIQjdNUG9ML2ZmSXJ0aVNtbzdMS2pMNWh2WERqdFZPeFpkc2VmUFA5R2p6MytBMllPRDRXQVBER3V6L2l5MjlYNFlXbmI4YTQwZEVPN2J6MzRTLzQ1SXRsZUhUdTFaZzZaYmpEdXFVcnR1THJSV3VRbVpVSGc2WWhka2hmM0hUZGVZZ2M4UGZrb0ExL2xnbnhBekQvclIrdy8rQmhQUHZZOVRoMHVBanozLzRCTTZhTnhyL3VhM3dKOHNWWHY4YmlYLzdFaTgvY2dyR2pCamZyZFRlSGk3M0hDRUlxcGhyRnZjMGFKaUxxNHJwVmo1SFVoWnVRUWxVVTBXRjZqQXFPbHVLMmUxNUZVWEU1eG8ySmhyZVhPelpzM0luN0gzNFBGa3Z0c0pDNG1INllOV004ZXZid0FnQk1PMmNrWnMwWTcvQUd2M2I5RHR6K3ovbElUTXJBbUZHRGNNNVpDVGhTVUl6SG52a0VpMzVjMStpNFVrcjgzNU1mUWtyZ2dtbWpFUnpVczhuNkRKcUdXVFBHWThMWTJxZExoUGNKeEt3WjR6RnJ4dmhHQVdiVDVsVE1mZXdEZUhxNFl0em9hRmdzTml4ZXNoSFB2L0tWdzNZMU5SYk1lZWhkZlBEeHJ6QzVHREJqMmhqMERldU54VXMyNG83NzVxTzhvdXFrNXkwak14ZTMzUFVLbHEzY2hwQmdmNXg5NWpCb21vcC9QLzRoa2xNeVQ3cC9jN3oxL21JOE9XOGhqaFNVWU9ya0JJd2FFWVhOaWVtNGM4N3JTRTA3MEdqN2dxT2xlT1RKajlHL1h4Q21UeDBKZDNjVHpwbWNBRTFUc1hyZERsaXRqc044ckZZYlZxMUpRczhlWGhnMVBMSk5hcTVqTkJxZ3FRb2toTkFWSTN1TWlJaWFxV09rZzlORXFzSk5DaWlxMHY0OVJvODgrVEUwemZHdXQ5bFhUVUZjVEgrSFpiOHYyNEk1ZDEyTVdUUEhBd0RLSzZwdzY5MnY0c0RCdy9oclN5ckdqUm1DTXliRTRZd0pjY2pNeXNQUndsTGNmUDI1RG9Pdmk0ckw4Y3lMbjhQVlpNUTdyOTJMc0Q2QkFHcDdoNjY3OVNXODljRlBPSHZ5TUljeFQra1oyVGgzeW5BODlNQ1ZKM3dkSnBNUmMrNitHSW5iOTJEdGhoMFlNamdjYys2K3VNbHRmL3hsQSthL2RDZUcyQjlKa1ptVmh4dHUvdzlXcmtsQ1VYRTVmSDFxMzU4Lyt2UjNKTzNJeEt3WjQvSFBPeStxZjVEdko1OHZ4WHNmTGNIblg2M0FyVGRPUDJGZHo3MzBPY29ycW5ILzNSZmpvaG5qNjVmLzhOTjYvR2YrdHlmY3R6azJiVW5GNTErdlJQU2dNTHc4N3paNHVMc0NBSkpUTW5ISGZhL2oxYmUreHp1djNldXd6N0tWaVhqby9pdHc3dGtqSEphUEhUVVlhOWJ2d05idEdSZzFQT3J2WTJ6ZWpkS3lTbHh6eGVRMnYwUFNhTlRxMmhTYVltR1BFUkZSTTNXckhpTUZNTUkrK05xZ3RmMnQrZzF0M2I0SG03YWtPdndyTENwcnRGM2t3TkQ2VUFRQUh1NnVPUC9jVVFDQXRJeWNaaDFyeWU5L29hS3lHamRjTzdVK0ZBR0FqN2NIcGs4ZGllcnFHbXhKVEhmWVI5Y2xicmgyNnFtOHRPT2FPWDFzZlNnQ2dIN2h2VEZpMkVCSUtiRXZLdzlBYlMvSm9zWHI0ZXZqZ2J0dm4xa2ZpZ0RnaWt2T2dLSW9XTHNoNVlUSDJaVzZIK2taT1lnY0dPb1FpZ0Rnd2d2R0lYcFFXS3RmeXplTFZnTUFIcmozMHZwUUJBQ3hRL29oSnJvdlVuWmxvYmlrM0dHZlhvRytqUzdGQWNCMCs4OXp4YXB0RHN2L1dKRUlvTFlIc0sxcG1ncFZWUUFKQVdndWJYNEFJcUl1cWx2MUdPbEFqUUtoNjdxRXhXSnIxMlA5K3Yyenpib3JiVkJrYUtObHdVRzFrL09WbDFjMjYxZzdkdTBEQUdUdXk4TjdILzdpc0M0OUl4c0FrSnRYNkxEYzM4OGJ2UUo3Tkt2OTVtb1lpdXIwdGorYW9yTFNYRnRqVmg0cUtxdmg2K3VIano3OXZkSDJScU9HM0VOSFQzaWNuYnYzQXdER2poelU1UG9CRWNIMTI1eXFsRjM3b1drcVZxN2VqcFdydHp1c0t5dXIvYm5rNWgyRmovZmZWNm1HREE2SEVLSlJXNk5IUktGbkQwK3MzWkNDQjYwMmFKcUtxaW96MW0vY2lkZ2hmZEVuTktCVnRUYkZhclhCWnRNQkFTa0I1OXpLU0VUVUNYV3JZQVJGcnhKUzFXMjZqbXF6eGRuVkFBRGMzUnBQbHVqaVVudVpyN2szTlpXV1ZnQkEvYURvcHBockhGOXZjd2M0dDBSVEV6L1dQWGFsN3E2MzB0TGFVSkdkVTRCUHZsaDJTc2NwTHE3dHFmRS96a09BRGEyYy9OSm1zOVdQY3pwUmplWmpmb2ZxeG9BZFMxVlZUSjB5SEo5L3ZSS2JFOU13Wm1UdHBiWHE2aHBNbXpxcVZiVWVUNDNGQXB2TkJnQlMwVkhSTGdjaEl1cUN1bGN3c3VoVk1DcTZ6YVkzQ2dxZG1hdXA5a3JKKzYvZmgwRlJ6WnRuU0ZHY2N4WFYxZFVJQUJnemNoQmVldmJXVTJyRGFBK09aV1ZORDlJdUxXdmMwNllvdFQwNVpuUGp6cE9xYXNkbHFxckNhTlNnS0FxV0xuNit5VjZncHB4b3UybFRSK0h6cjFkaTVlb2tqQms1R010V0pzTFYxWWl6SnNZMXErMldxalpiWWJIcUVKQlNxQXhHUkVUTjFhM0dHRUcxVkVrcGJEWmRiL1JwdnpPb2UrUFZkY2V1cFA3OWVnTUFrdHJvYnF5V0hMdWx3dnYwZ3FJb1NFMC8yR1JJYVk0K0liVlB1VWhLMmR0b25kVnFSWXI5MG1KRGRlT0VjbkliWDZaTDIzT3cwYkwrZllOUVhWMkR0RDNacDFUanNjTDdCR0p3VkJqV3JFOUdRVUVKTmllbTQ2eUpReHROWTlCV2FtcnNQVVlTMG16Vm0zZE5sb2lJdWxrd3FqUlVDVWpkWnROUmRZcHZ5czdrNDExN2M5R0JiTWRuc1owenVYYkE3eWVmTDhYZWZia082OHptR3F4ZHY2UDF4N2JmVVhic3NWdkszZDJFOFdPaVVWUmNqamZlVzl6b0Z2YlU5SVBJempseXdqWkdKa1RCemRVRkd6YnV3c28xZjQvL2tWTGlnd1cvTlJsK291eGp1WDcrYlJQS0dvemRXcll5RWNrcGpZUFUxQ2tKQUlEL3Z2RWRTa29kTzF3S2pwWmlXMUxHU1Y1cFk5T25qa1I1UlRWZWYvZEhXSzAyVEp2YTlvT3U2NWhyckxCYWJRQ0VWTXlTUFVaRVJNM1V2UzZsb2FRS3drL1hiUkkxNXZaOWRGUlR0K3NEd0pPUHpIYTR5NmtsRW9ZT3dNbzFTWGoycFM4d2J0UmdlSHE2NFI4M1g0Q0lma0dZZmVVVWZQTEZNdHgweHlzWU1Xd2dldmZxaVpMU0NteEpURWZmOEY2WU1DNm1WYThuTk5nZkFmNCtTTm1WaFFjZWZoZmUzaDY0L09KSkdCZ1JjdktkajNIdkhSZGhaK3ArZkw5NFBUWnZUVU5zZEQ4WVhUU2s3OG5CcnRUOW1QL1NIUWdKUHY2elQ5M2RUYmpyOXBsNDhiOWY0OUduRnlBK2JqMEMvWDJRdGljYnhTWGxtSHhHUEpZZmN3ZFl3dEFCaU9nWGhJek1YTXkrNVVVTUd6b0FSNCtXSW1WM0ZpYU1qY0hhRFk3aDhjTHp4MkxWMm1Sc1Q5NkxxMitjaC9pNENQVHc5VVJPYmdHMmJOdUQyVmRPUVh4Y1JJdGU5K1F6NHpIL25SK3dmTlUyaEFUN05acTZvUzJaYXl5dzJuUUFrTmxhQlh1TWlJaWFxVnYxR0dWbloxZEpLYTJuWS9CMVU3ZnJiOXFTYXY4VWYyck9QMjgwTHIxb0lxUXU4ZnZ5cmFpcCtUdmMzWHJqZER6Mjcyc1FPU0FFMjVMMzRyZWxtNUc1THcrVHo0akh3eWVacTZnNU5FM0YwNDllaDhpQm9VaE15c0QyNUwzMUE2dGJLakRBRngrOGNSOW1UQitENm1vTC9saXhGZXYvM0FtVHlZREhIN29HY1RIOVR0ckdqR2xqOE53VE55QnFZQ2gyN3M3Q2hrMjdFTlluRU8vTy8yZVRBOHRWVmNWL25yc05rOCtJUjFXVkdhdldKc0ZpdGVLMUYvK0J2bUdCamJiWE5BMHZQM2NyYnJydVhIaDd1V1Bkbnp1eGZOVTJGSldVNCticnpzTmxGMDlxOGV2MmNIZkZoTEZEQUxUUExmcDFwSlNvTVZ0Z3MrbVFrRFprWlZXMzI4R0lpTHFZNW8wcTdVTENvK0syQ2lHR1hYM3hCUHpyN291YTdOV2h6cTN1RVNvTkh3blNVZHgxL3h0SVR0bUhSWjg5Qmo4LzczWTVoazNYTWYrOVgvREJ3bVdRdWt6TlNrdHFlbDRESWlKcXBGdjFHQUdBa05nRkFJZU9GS1BHMHI2WDA0Z2EybjhnSDl1VDkyTDB5S2gyQzBVQVlMUHB5RGxVTzIrVkZQTEVzMlVTRVpHRGJoZU1kSUZOQUpCM3FCam1HZ1lqT2oya2xIalhQdm5tdFZkTWFkZGoyV3c2c3UwRDBLWEUrblk5R0JGUkY5UE5CbDhETnB2Y3JHZ0NlWWVMVU5PRjVqS2lqaWsxL1NBKytYd3A4bzhVSVMwOUd6T21qMEZNZE45MlBhYk5aa05PbmowWVdXd01Sa1JFTGREdGVveFFWWmdzSmFxS1M4cHh0TER4czh1STJwTE5ac1BXYlh0UWNMUVVzNitjZ2psM05mMEEzclpVY0xRTWhVWGxrSkFWQnpObFVyc2ZrSWlvQytsMmc2OEJJRHdxTGxFSUVmL012Ni9DUmVlM3p5TVppSnpsbDZWYjhLOG5QNFdVY2x0V2F0SXdaOWREUk5TWmRMOGVJd0FTWWdzQWJOL1plR0kvb3M1dWExTDk3elY3aTRpSVdxaGJCaU1CYkFDQXRSdDN3ZEtLZVlXSU9wb2FpeFdyL3A3cGZLTXpheUVpNm95NlpURFNyWEl6SkFyeWo1UmcrNDcyZTc0WTBlbVd2SE0vOG8rVUFCSUZRc2Uyays5QlJFUU5kY3RnWkZXcThxWEFaZ0Q0ZGZrMlNObTZCNk1TZFFSU1NpeGZZNzk2Sm1TU1ZWUzN6Uk53aVlpNmtXNFpqSExUMDR1bExyZEtLZlhFNUV3VWwvQVptOVQ1RlpkV1lIdEtGcVNVdXBSSVBwaVcxcm9uL2hJUmRVUGRNaGdCc0VJWEd3VkVlY0hSVXV4TVBlRHNlb2hhTFgxdkhnNGRMb1lBTEZMSFdnQ2N3WlNJcUlXNmF6Q0NzTlJzaFpBbEpXV1ZTRWs5Q0YzbjVUVHF2S1NVU0UzUFJrRmhLYVJBUldXTjVVOW4xMFJFMUJsMTIyQ1VsYlhya0pSWXIrc1NXNVAzb3FLS0R5Q256cXZHWXNWZmlYdWc2eEpTeXBWSHNuWWRjblpOUkVTZFViY05SZ0JndFZsZUJZQy9Fak53NE9BUlo1ZERkTXJ5RGhWaDNWK3BBQUJwa2ZPY1hBNFJVYWZWcllOUjlwNWRtNlRFWXF2Vmh0Yy9XQUlyNXpTaVRzaHF0ZUdGTjc2SDFXcURsRmg4WU8rT3JjNnVpWWlvcytyV3dRZ0FiRGJieXhLeWVQMm1WS3pkdE52WjVSQzEySWEvVXJIMno5MlFVaGJxTnVzYnpxNkhpS2d6Ni9iQnFOeFdrUVRnRDExS3ZQL0pVdFRVV0p4ZEVsR3oxZFJZOE9rM3Eydm40cEpZbzFkSjloWVJFYlZDdHc5R1JabVpKYnF1ZnlzaEt6TDM1K1BQemVtYzhKRTZCU2tsRXBNenNYdFBEZ0Jab3dQZlpXZnZMSFIyWFVSRW5WbTNEMFlBVUdhcCtBTkFlbGw1RlJiL3ZobVZsV1pubDBSMFVoYUxEWXQvMjR5aTRuSklpWDFsbHJLZm5GMFRFVkZueDJDRTJsNGpxMFcvRHdCK1c3RU5LOWJ0T05rdVJFNjM1cytkK1BHM3pmYnZ4TzFGbVprbFRpMklpS2dMVUoxZFFFZFJXbmg0djdkZmdLY1FZdVNteEQzS21PRURFZURuN2V5eWlKcVV1aWNiOXp6OEljeG1xMDFDdnJVL05lbHRaOWRFUk5RVnNNZW9BWXRGZjAxQ0pwYVZWK0c1VnhjaE8vZW9zMHNpYWlRdnZ3Z3Z2dkVEeXNxckFHQ256V0o5emRrMUVSRjFGZXd4YXFDczZIQ3B0Mjlna1JEaTNFTkhpbDJzRmh0R0pReUVwdkUwVWNkZ3Rkcnc3b0xmOGN2U1JFQktNeUFmUExBblpZMno2eUlpNmlyNGpuK01rc0w4M1Q1K2dRQXdQbTF2cnVicDRZcEJBME9ncVR4VjVGeG1zd1hmLzdJUmIzNzRHNlN1bTNXSkYvZW5KYi91N0xxSWlMb1N2dHMzb2JnZ2Y2T1BYNkFxSmNadjJaNmhtTTBXeEF3T2c5R29PYnMwNnFZcUs4MzQ0TE5sZU9OL1MxQmpzZGtnOGQvOWFVbVBBOUNkWFJzUlVWZkNZTlEwM1VVTjNLeTZJTnhtMDRjazdjd1NSY1hsR0owd0VBWURUeG1kWGhhTEZhKzh2UmdMdmxvSmk4VW1BZnhRYXF1NHY2cXdzTXJadFJFUmRUVjhseitPaW9wOGk3ZDd3Q3Fod1ZWS0ROMmRucTF0M0pxTzBLQ2VDUFQzaHFweTNEcTFMNHZWaG0zSm1aajcxS2RZdWpvWnVpN05rUGhmVVpWK2IvRytWTjZhVDBUVURoaU1UcUNrNUhDMWg2dGh0VEM2bGd1SStQeUNFdmROaVh0d3RLZ2NvU0YrOFBaMGMzYUoxRVhsSGlyRVI1OHR4enNML2tER3ZqeElpYU5TaWhjc1pVZWVMTWplVyticytvaUl1aXJoN0FJNmk5QUJNUk5WVGZsZVFQU29XM2JodEZHNCtlcko2QnNXNk16U3FBdkozSitQQlYrdHhMZUwvNnhmSm9GS3Flc1g3RTlMWHVIRTBvaUl1Z1VHb3hid0NRLzM4VFo1M1N3Z0xoRkNEQU5nVUZVRnNZUERFQjBaaW43aGdlZ2Q0QXVUeVFpalVZT0wwZURza3FtRHFxbXh3RnhqUmJYWmdrUDVSY2pjbjQrZGFRZVJ0SE1mYkRZSktXR0RrRnVoWTFHSnBld2R6bXBOUkhSNk1CaTFuQklXR1J1bUtKZ0FLYTZSRU9PRmdDc0FDQ0hnNWVFS280c0dvMEdEd2NDNzJLaHBGb3NWTlJZcmFtcXNLQzJyUk4xemk2V1UxUUEyNkpDZlNLdSs3bUJHU2hZQW16TnJKU0xxVGhpTVdpbDhZRXlVRk9JYUNIR21nSWdVUXJwSUNBRkFRRXFPMEVidFUrRHJmdEVrYWdOa3R5ZUVEa0FLU0NtbE1BTnlqdzZzZ29LRkIzWWw3WFIyZVVSRTNSWGZvZHFRWDJTa3AxRWFnNDI2OE5HRjlKQUszRldwZHZ0emJGQmtxS3VMTWhNQ1dsVzEvcDFGRndlZFhaT3o2ZEpXcmtoUkxvVmVVaWFyY3dvek1rcWRYUk1SRVRFWTBXa1FIeDgvU1FqeHBaVFNCT0RDYmR1MnJYWjJUVVJFUkUzaHBSNGlJaUlpT3dZaklpSWlJanNHSXlJaUlpSTdCaU1pSWlJaU93WWpJaUlpSWpzR0l5SWlJaUk3QmlNaUlpSWlPd1lqSWlJaUlqc0dJeUlpSWlJN0JpTWlJaUlpT3dZaklpSWlJanNHSXlJaUlpSTdCaU1pSWlJaU93WWpJaUlpSWpzR0l5SWlJaUk3QmlNaUlpSWlPd1lqSWlJaUlqc0dJeUlpSWlJN0JpTWlJaUlpT3dZaklpSWlJanNHSXlJaUlpSTdCaU1pSWlJaU93WWpJaUlpSWpzR0l5SWlJaUk3QmlNaUlpSWlPd1lqSWlJaUlqc0dJeUlpSWlJN0JpTWlJaUlpT3dZaklpSWlJanNHSXlJaUlpSTdCaU1pSWlJaU93WWpJaUlpSWpzR0l5SWlJaUk3QmlNaUlpSWlPd1lqSWlJaUlqc0dJeUlpSWlJN0JpTWlJaUlpT3dZaklpSWlJanNHSXlJaUlpSTdCaU1pSWlJaU93WWpJaUlpSWpzR0l5SWlJaUk3QmlNaUlpSWlPd1lqSWlJaUlqc0dJeUlpSWlJN0JpTWlJaUlpT3dZaklpSWlJanNHSXlJaUlpSTdCaU1pSWlJaU93WWpJaUlpSWpzR0l5SWlJaUk3QmlNaUlpSWlPd1lqSWlJaUlqc0dJeUlpSWlJN0JpTWlJaUlpT3dZaklpSWlJanNHSXlJaUlpSTdCaU1pSWlJaU93WWpJaUlpSWpzR0l5SWlJaUk3QmlNaUlpSWlPd1lqSWlJaUlqdk4yUVZRMXhJYkd4dWlLRXBDdzJWQ2lDRlNTaGNBQmlIRStLRkRoL28wWEsrcTZyYXRXN2NlT0syRkVoRVJOWUhCaU5xVXJ1czlORTM3NGRqbFFvaTZMNTlSRk1lT1NxdlZPZ3dBZ3hFUkVUa2RMNlZSbTBwSlNVbVdVdTVxN3ZhNnJxY2xKU1Z0YTgrYWlJaUltb3ZCaU5xY0VPSnRBSkJTUWtyWmFIM0Q1WXFpZkhoNnF5TWlJam8rQmlOcWN6YWI3UThwWlVtRHkyZU5DQ0VncFN5UlVxNDRqYVVSRVJHZEVJTVJ0Ym1LaW9wRFFvZy9UN2FkZlp2OXA2RWtJaUtpWm1Fd29qYVhrWkZScnV0Nm9wUlNCK0J3T2EzdWF5bWxMcVhjc20zYnRpTG5WRWxFUk5RWWd4RzFCMTFLbVF5ZzlBVGJWQUZJQW1BOVBTVVJFUkdkSEcvWHAvYXlEc0JoQUQ1TnJSUkNsTmhzdHBOZWJpT2lGdE42UkVTNHVhdXFoN1JxYnBxcThPODh0U3VyMVdvVEJyMmkzR0twS01yTXJFQW4vOEI3L05HeFJLMFVIeCsvUUFneCs5ZzcwNFFRMEhYOSsrM2J0ODl5VW1sRVhVOUlpR3U0UjQvTEFIRUdJSG9BMGt0QWVFakJEOERVenFTMEFTZ0ZSQm1BWWwzWGwxY1Y1UzA2Y3VSSXViTkxPeFg4RDBQdDZWTUFzNXRhSVlSNC96VFhRdFJWYVgwaTQyWXBBazhLb0s4RWpFSkExSDN1NWFkZmFuY043a0NXVWtwVkVaZDc5QXg2Mkwxbjd5ZXpVcE8vUVNmclFlTC9HV3BQU254OC9FRUFRWFVMN0xmcEg5cTJiVnN3QU4xNXBSRjFmaUVENDRKVmdYbUtJcTRBWVBEMjhVUlFjQUI2OVE1QVVMQS9ldlVPZ05IRjRPd3lxWXVyTVZ1UWwzc1loL0tPNEZEZUVlUWN6RWRKU1Jta2hBM0FaelUxTlkvbVp1N3FORTgzWUk4UnRTY2R3S2RDaUxuSFhFNzdHZ3hGUkswU09uRG9DRldSVHdOaWlzbGtWTStaTmhIakppUWdabWdrdkx3OFRxbk5kMTc1RUw4cytnTlAvT2ZmU0JnOXRJMHI3bnpXTE51QWw1NllqMHRuWDRqWnQxNXgybytmdmpzREM5NytBaGxwbVZBVUJmLzc5blc0dWJ1MXVKMTFLemZpaFVkZnhjVlh6OEQxLzdpcUhTcjlXMWxaQlpLMjdjYW1EZHZ4NjArcjFlcHE4MVVHb3hZVU1pRDJrZXc5eVp2YTllQnRoTUdJMnBYVmF2MU0wN1M3QWJnQmdKU3lVa3I1bFpQTEl1clVRaUtIeEdwQy9nOUN4SGg1ZWVDQmgyL0IyQW5EWURLNU5MdU55b3JLVTNxVHBWcG1jdzFVVllHbXRjL2JhRjVPUGg2KysybllyRmFFWEJqS0FBQWdBRWxFUVZTTW1UUVNWVlhWemRyUDJUOVhUMDkzako4NEhDTkd4bUxNdUhnODllanJXbmxaNVJSRlExam9vTmhaQjNjbnB6aXR1R2JpN2ZyVXJzeG1jeDZBRENGRTNZTmtkMG9wT2FrajBTa0tDZ3B5VTZFK0lJRWhYbDRlZVBEL2JzRVprMGMxT3hSbDc4L0IzZGY5Qy85N1kyRTdWOXAxZmZMdUY3am0vRnRSVkZqU2JzZFl0bVFWek5WbTNIelBiUHpyeVh2eCtJdHpUeHA0L3UvZVp6RG5sa2ZhcmFhV2NERVpNWHBjUEI3NDl5M28wY01iVXNvSVZTb1ArdmJyNSszczJrNkd3WWphbGE3clpRQTJTenNBeVZMS1ltZlhSZFJaR2J4NzNpQ0V1RVRUVkhIRHJaZGcwbG1qb0NqTi8xTmVlTFFZV1hzUE5Qa2NRMnFlM1R2U1VkM01IcHhUbFpkOUNBQXdZRkQvWnUrVHZEVUZ1czNXWGlXMW1LSW9PT3ZzTWJqcDlzdWdhYXFBd0NYZUJvL3JuVjNYeVRBWVVidkt5TWd3bzNZaXh4b2hoQlZBVW5KeWNvV1R5eUxxbEVJSHhrNFFVRjhVQXE1WFh6OFRGMTA2dFVXaHFMUFFkUTVCdEZsckE0Nm1kdTRSTDRxcTRQd0x6OEoxTjE4TUFiaEJVWjRMaVlpWjVPeTZUcVJ6bjNIcUZIUmRYNkVvU3A2VTBsM1hkVDQwbHVnVWhJU0V1S3FLZUZRQWJzTkh4dUNTeTgrRHBxbk4zcis4ckFKWG5uZFQvZmRMZjE2SnBUK3ZCQUM4OU83VGlJb2U0TEI5MHBZZFdQakJOOGpja3dXVHF3dkdUQnlCbSs2NkZxNXVyZzdibWMwMStPR0xuN0hpOTdVNG5IY1ludDZlR0RsdUdLNjUrWEw0OURqNVZaTTdyMzBBQi9abDQ4dmZQc1Q3OHhkZ3c2cE5DQXdLd09zZnY5aWk5blZkeDdKZlZ1RzNINWNoTi9zUWRGMUhjR2dRcnIvaktzUWxEQUVBM0hmVHc4aEl5OFRYZjN6VTZIWDg2eCtQWS9lT05IeTQ2RTM0Qi9Sc3N0YjNYMXVBeGQvOFd2LzlqYlB1QkFBTUd4V0hKMTkrNktTdmRjdWYyL0RUdDc5aFQyb21xaXFxNE52VEJ3bWo0bkRaOWJQcWovbk5wei9nazNlL3JOL24zaHYvRFFBNDQ1enh1UCt4dTVwczkrN3IvNFdzak5xYnZ2Snk4bkhCK05xQjRyTnZ1d0tYWG51aHc3WjVPZm40Nk0yRlNFN2NDYXZWaGlGREIrR1dlMllqdUU5UW8zWlhMMTJQeFY4dlFWYm1RUmdNR2diRlJ1S2FteTVELzhpK0ozMnREYW1xaWt1dm5JYnRXM2NoY2N0T04wMVRuZzhQRHo4ekt5dXJmYnZkVGhHREViVzdwS1NrbmZIeDhUc0FlQ1VsSmUxMGRqMUVuWkhCdmNmWlVvaGhMaTVHVEx2Z0RQZzJJM1EwcEJrMFRKOTFEbzRlS2NUR3RWc1FHaDZNMkdIUkFOQ29yY1JOU2ZodDhYTEVEaHVNa2VNU2tMaHBPMzVmdkFJVjVWV1krOVM5OWR2VjFGancrSnpuc0RNcEZYMEhoR0hxak1uSVBwQ0wzeGV2UUhMaUx2ejNnK2ZnN3RHOGdjQWZ2L1VaZHU5SXgxbm5Ua1RkVmI2V3RELy8rWGV4Zk1scTlPa2Jnak9uVGtCRlJTVlNkNlFqYSsrQittRFVXb1Bqb21DejJmRG42cjlRZUxRWWs2ZE5nc25rZ3REdzRKUHV1L0NEci9IVng0dGdjalZoMk1oWWVIaDVZRy82UHZ5MmVEbitYTHNaejcveE9FTENnaEVSMlEvVFo1MkR4RTFKeU12Sng0VEpZK0RsN1huQ1Myb1RKNDlGZEd3VWZsbjBCOXc5M0hER09lTUJBQkdSL1J5Mkt5d293b08zUDRwZVFZRVlPUzRCS2R0M1krdkc3VGl3THh0dmYvNEtYRnlNOWR0KzlOWm5XUFQ1VCtqcDU0c3pwNDVIWlVVVk5xN1pqQjJKdXpEdmpjY3dJS3I1bC9nQXdNUEREZE5tbkluVTNabW9MSytNdHBtOHpnYndVNHNhT1UwWWpOcUpYMlNrcDhtcUJTcXExa3NSOHRUdW5lMUNxaTIyVkVYQUVCNFplNjZ6YTNFMm0wU0Z0Rm9PVmNCOHVDZ3pzLzFHYjFLWEVSSVM0aXFGTWd0UytnWUU5c1NZOGNQcWJtWm9OcFBKQmJmUHVSSEppVHV4Y2UwV1JBMFppTnZuM05qa3RyLzl1QXpQem44VVVVTUdBZ0QyWng3RXZUZjhHK3RYYmtSSjBRM3c5dlVDQUh6NTBiZlltWlNLNmJQT3dhMy92TDcrc3Q3WG4zeVBUOS83Q29zK1g0eHJtM21iZTNycVhzei82SG00TkJoRTN0ejJpd3RMc0h6SmF2UUtDc0NySDg2RHdWQTdkNU91NnlndmJidkpsOGVkTVFyanpoaUYvWmtIVVhpMEdGZmZmTmx4ZTVjYVN0eVVoSzgrWG9UZXdZRjQ3bzNINGVmZm8zN2RkNTh0eHNkdmY0NVhuM3NILzNuM2FjU1BqRVg4eUZqTSs3OVhrSmVUajB1dW5vbCtBOE5QMkg1ZHI5QXZpLzZBbDdmbmNYK3VLMzlmaTV2dXZoWVhYajRkUU8wZGJITnVlUVE1QjNLeGRlTjJqSjAwc3I3ZVJaLy9oTWpvQVhqeTVZZnF3K2V1NUZUTXZlTUp2UGZxQXJ6MHpsTW5QMkVOQ0NFd2JrSUN2dmxpQ1ZKMzdmVlFJQzd5ODR0Y1ZWQ1FWdGFpaGs0REJxTTJGaGdZNis3cWcyZUZJbVpKSXd5QU1BQ2krZjNkWFZTVnhmNFJVQkVkZnVCZGUxTUJHMVNqeFFkR2kzZFUzSy9sc3ZxQmdyU085OGVCT2hDM25qMEFPVVVJb1Z4OS9ZWHc5SEp2MThPZE8zTktmU2dDZ0xCK29SZzZJZ1piTjI3SC9uMEhFZXNiRGF2VmlsOFcvUUZ2WHkvY2RQZTFEbU9kTHJ6aWZIejJ3VGZZdUhaTHM0UFJoWmRQZHdoRkxXbmZhaDl3ck9zU0RjZVVLNG9DTHgrdlV6ME5iYWJ1OHR2Tjk4eDJDRVVBY05HVjUyUHBMNnVRdG5NUDltY2VSRmkvMEhhckl6eWlUMzBvQWdBM2R6ZWNQZjBNZlB6MjU4amFlNkErR05YVmU4Y0ROem4wK0EyT2pjS2dtRWpzM3BHRzB1TFNGcDliVHk5M1hITEZlWGoyOFRjRklLZTQrSmw2b3dBZDdtOGZnMUViNmhNeE9Gb1l4R3VRT0JNUWlvdEJnYWU3Q29PaDZ3Mk9wRk5uc2Vnb3I3VEJYS01Ea0RlN0s2YkI3aEd4OSs3UFNFNTBkbTNVTVdsQ0h3NG9RYjYrWGpoNzZyaDJQMTdVa0FHTmxnWDJEZ0FBVkZWV0FRQU9aR2Fqc3FJS3ZYMjk4Y1ZIM3pYYTNtQTA0RkR1NFJZY2M2REQ5eTFwMzgrL0IyTGlCMlBIdGwyNDk0YTV1UGlxR1pnd1phekRwU0ZuU2sxSmg2SW9HRFlxcnRFNlJWRVFNM1FRY2c3a0luTlBWcnNHbzZqb2dZMldCZlQyQndCVWxGYzYxS3RwS3RhdDNJaDFLemM2YkY5ZVZ0c0RsNWQ3K0pSQzU2U3pSdUhOVno5RlVXRkppQVo5T0lEMEZqZlN6aGlNMmtoZ1lLeTdNSWgzRklqeEJxUEFsTEgrR0JidGk0Q2VScmk1OGpUVDM2cXFyVGg4dEFaSnUwdncyOXA4eFdLUjQ2V0d0L3o4SXMvdWlOM0sxQUVJNVRvaGhCZy9hUVJjVE8zL1p0L1VmRGwxanhhcHUyT3NyTFQyVnpVdit4QysrZVNIVmgrelIwOGZoKzliMnY3L3pYc0FDOTc1QWt0L1hvSFg1cjJEajk3K0RKZGVNeE16TDUvZTRzdU9iY2xtczZHaXZCSTkvWHlQT3hta3I1OHZnTnBMVysycHFmRmVKaGQ3TDUyOXE2MnVYZ0FuUE84MTVwcFRxc0hOellSSlo0M0NqOTh0RmRERlpRQStQNldHMmhIZnNkdUl5VmQ1UWtnNXpzVkZ3WE1QRE1iSU9GOW9xZ0luL24ra0RreEtZT3JFQUV3N014RDNQYk1EVmRXMmtaNDlYWjR2S01DZHpxNk5PaGIvd1lNOW9Jc1pRZ2hNT1EyOVJjM2w0bW9DQUF3Zk14U1B2L1R2MWpkNHpCL0xscmJ2N3VHR094NjRDVmZkZUFsKy8ya0Zmdmp5Wi96dmpZV29yS3pHVlRkZTRuQ0lHck9sMFYxcFZWVlZyWDhOVFZCVkZVWVhJMHFLeTJDejJhQ3FqVWRXRkJVVUFRQTh2VHpicFlhV1VGVVZScU1CUWxId3pkS1AyeVZVbmp0OUFoWXZXZ1lvWWxwUVVKQmJibTV1K3liQ0Z1STFuallRRkJUa3BrQ2VLNFFRazBiNVlWaTBEd3dhUXhFZG54Q0FRVk13T01JTFo0OExnQkJDUUJFWEJBYkd0dS9nRWVwMFhIWERHVUpBN1JQV0cwSEJBYTF1cis2TnJyVnpCZlVKRDRhaUtOaVRtZ256S2ZZZXRFZjdQajI4Y2ZsMUYrRS83ejROQUZqeDYrcjZkUjcyWjhqbDVlWTc3Rk5aVVltOGJNZGxKMUozRG1VenorR0FxSDZ3V3EzWXZubEhvM1c2cmlNbGFUZUFwaTlodHBUTjF2bzVvTUw3OTRHNTJveTlhZnRhM1ZaVGdrTjdJeVMwRndCaDBMejhKcmZMUVZxQndhZ3RtSHo4cEJDdW1pWVEyZGNEcnFadVA5YWFtc25GcUNDcXZ3ZU1CZ1VTTUpoODBQcDNQdXBTaE5TSEFrQlFTQ0JjM1UydGJzL2JQaTRrNTBCZXE5cHhjM2ZEcVBFSktDa3F4WWR2TElUVmFuVlluNUdhaVZ6NzdNM3QzWDVKVVNteTkrYzRySy9yRVZJYlhMNGFFRlY3Ky9vUFgvNVNId3lsbFBqNDdTOWdyalkzdXphdkZwN0Q2UmRQQlFDODk5b0NIQzBvZEZqMzlZTHZrYjAvRjJNbWprQkFMLzltMTlCMFhaNG9PbHJVNmt0eVoweWRBQUI0NTc4Zm9iVEU4ZXArWVVFUmRtemIxYXIyWFl3R0JJVUVBZ0FVaU9HdGFxd2Q4RkphR3pDcXhoNlEwbVRVVlBUMmIvNURISWtBSU1EUEJTWVhCZVlhM2FCTHF4K0FWbjlNaTQyTmpkUjEzWnFTa3JLM0RVb2tKMUtFTWhRQUFnSjd3clVGRDRrOW5xRFFYdkFMNkluVWxIUTg4Y0R6OFBMMnhJV1hUei9wTGVGTnVlWGU2NUMyTXdOTHZ2OEQyelluWTNCc0pJeEdJekxUOXlGdFZ3YWVuZjhvZ2tKNm5YS3R6VzIvcUxBWTkxdy9GekhEb3RHM2Z4K1l6VFhZdktIMlhvWUxyL2o3THF5cE15Ymp4NjkveGZxVkczSHZ3VnowR3hDT3pEMVpzRnFzNkRjd0hKbnBXYzJxS3pZaEd1dFhic1Nyejc2TkVlUGk0ZUhwY2NLbjFrODRhd3lTdCs3RWJ6OHV3KzFYemtIQ3FEZ1lUVVprcG1kaGYrWkJoSVFGNGM0SGJ6bmw4MVFuTG1FSTFpNy9FM1B2ZkFLUmd5TXdhRWdrSms5citTVFQ1MTA0QlJ0V2JVTEs5dDM0eDlWekVCTWZEZDhlM3NqTHlVZlNsaDI0ZFBaRmlJa2ZmTXAxR293R0JBVFdUbk1nZ0lSVGJxaWRzTWVvTFVqZEJBRlZVUUJYRHJTbUZuSXphZEEwQVFpb3FtSTRsVXRwNnRDaFEzMkdEQmtTT25UbzBNZmo0K1AzYUpxV2FqQVlSclI1c1hSNmhZZWJKTVFBSVFRQ0F2MWdiSU83ckRSTnc5eW4vNG1JeUg3WWtiZ1RLZHQzMXcrc2Jpbi9RRCs4L01Hek9IZkdaTlJVbTdINmovWDRhLzFXdUpoYzhNRGpkeU02THFwVnRUYTMvWjcrUFRCNTJpVGtaUi9Da3UvL3dLWjFXeERXTHhSUHZ2d1F6cHM1cGI2OWdGNytlT2ExUnhBZEY0WGNnNGV3YWUwV2hJWUY0OW5YSG9XTFMvTkQ1em5ubjRrWmw1NEhYZXBZK2ZzNldHb3NKOTNuemdkdnhweEg3MFMvQVdIWXVpa0o2NWIvQ1p2TmhzdXZuNFgvdlB0TS9keFFyWEh6M2JNeFl1d3dITTQ3Z3ZVck4wRXpuTnI3a2FacGVPTGxoM0QxVFpmQ3k5c1RmNjNiZ2pYTE42Q2txQlJYMzN3WlpsNDJyVlYxR2d3YUFnSjdRZ2dCQ1F4Q1JFU0g2bEhnS0pnMkVCNFJPeG9HOGIybm05YnI2VG1ETVNhK3g4bDNJckxibWxLTVIvKzdDMGVMTGNXUXVDZ3JkZnVxNXV3WEZ4Y1hER0NVRUdLVW9paGpBSXdBVUgrdFJVcDU1Ylp0Mjc0OGJnUFU0Zlh1T3lqTVpISlpaakJvRVhQbTNvUUxMdXB3d3pHSVRzbVAzeTNGL0pjWG9McTZKcS9HWWgyVnV6ZmxvTE5ycXNQdURhSk9KRHc4M09UdDdYMmVvaWdYQWhnT29CY0FIOWg3Zit1ZW1PN00yNU9wN1JoVXhWMUtxU3FLQXBOcmgvcFFUZFFxcm00bXFKb0tBYW02YUVyem5odHptakFZRVhWZ0NRa0pob3FLQ2krajBSaW1xdXJWQUs0UlFnUUFmNGVnaGw4ekVIVXRBcHFMRUVKVkZORmhKaXNrYWd0R284RSttN2tRRnRnNlZPcG5NQ0xxWUNJaUlseGNYVjBIcXFvYW8rdjZlRGMzdDFFQWh0V3RieGlJNm5UUVFLUUNFQWtKQ2FLcXFrclUxTlFJQUxCYXJjSnF0UW9BQ0F3TUZCYUxwZjU3bTgwbWJEYWJBQUFQRHcrbGJwbXU2L1hyM2QzZEhiNnYrMXJYZFNHbEZDYVRxWDZabE5KaHZZdUxpNUJTT213UEFBYjc5UFFObDBrcGhaUlNHSTNHK3E4YnR0dlUrbVBYYVpybXNLenVhMDNUSEw2SGZWaURsRktvcWxxM1RsU1pyWkhWdWxDRm9yVEorQ0tpanNMRnhRaFZWU0FGRk9ocTYyKzNiRU1NUmtRZGhaVEMzWUNwUmxmUC93TXdRQWpoQThDN2RsWGpNQVNjTkJETmlZK1B2d0tBa0ZJcXFIM3pGYUoySnlHbFZPcSticmp1MkcwYnZIRXI5bi9OZllldWY3TTNtVXd3bVV6MXkvNSt5VkpvbWdaTjArb0NRcVA5Rzh3V1hOY2U3SFUzV2xmWFpzUG5hcW1xMnJCZElZU0FFS0x1MlZzT3gxUVVwVkY5RGViN2NXaTM0YjVDMUozV3h1c2FIcmRodTAydHNIOVp2OGhrVkd2TVpsMVRoSUR4RkFmU0VuVkVSaGVqL2YrZ1ZBUWtlNHlJcUFrU0FCUWpBQzhoaEp1VTByczFQVUZDaUJFTnZtNXEvZkgyYTlaMnpTSHRtamhHVThzQSsxazR0cGttMm0zMnRrMGQ2M2piSHJ1c2ZpSy9wcE9wYkZETENZOTNuQnFPVzFkOW0wSklCY0ttUzRtYVp0ejVSTlJaMU5SWTdITkpDVjBDelo5RTZqUmdNQ0xxS0JRaEt5enlKM05WK2NOZVhsNlJVc3I3QVBnQ0dDU0VxSC82WXd2R0Z2MHVwYXg3UUtOczhPWXNZYzhzOXEvcjNyanIxemRjMTNCZlhkZWxFTUltaEdqdTlMcFNDR0hUZFYwMmJFZEsyYkJOL2RnYWhCQ3licCttMXRYVjEvQTFOZnk2NGI1MXI3ZEIvWTMyUGRHNkJyVkFDTkhVTWV2WE56eVdFRUxhYkxZbWE2eGJkK3l5dXU5dE5odUVFTExLS2tOMWlLZDBYWWZaekdCRVhZZlpYQVBkcGtOSTZGRDA5bmtleXlsaU1DTHFZREl5TXN3QWtnY1BIbnkzRU1Lb3FxcTNvaWhoQUM0VFFsd2loUEFIbWhXUUZwYVZsWDFqTkJvZGVpWmNYVjBsQUNRbUp0YnZma3dKOGpoZjEzMS92SjRPYW1NaGc0WU8wS1MwU1YyZThrTTdpVHFpR25NTmJMb09DS2tMaSt4UXowcGpNT3JtYm5sd0M3THptZzdyTVZGZWVQR1J1Tk5jMGZGSktWRnQxcnZOSTFkMjdkcFZidit5RUxXellhOEtDUW01djJmUG5qTVVSWmtwaEJnbnBld0J3RTBJMGVoMmZTbWwxUjZ5cUpNU2VsVUZoTW1xNnpxcVcvRElDdXBZL3UrZXA1R1hrNCtYM24wS1BmMDR6eDBBVkZXWlliUGFJS1d3S1JZYmd4RjFQREZSWGpobTNDbjZoWFdjNTVtdTNYUUU3M3k2RnpkZDJROW5qZXUranhQTHpzNnV5czdPL2dyQVYzRnhjY0dxcW83U2RYMlVFR0lzZ09GQ2lBNTFkd2UxemtHYjdXaTRoZ3FyMVlhaW9wSzZnZWZPTG91T1Ewb0pjN1VaSnRlLy94dGFyVmFrN2NxQXVkcU1JL2xIR1l4UWU1NktDa3RRVTJPQkVMSXlhNzg0NnV5YUdtSXdJZ0RBWS9kRnc4Tzk0LzQ2N00rcFJHRXh4MWcwbEpTVWxBTmdVVUpDd2srVmxaVittcWI1cWFwNmpSRGlmQ0hFcVQvSWlEcU9qQXd6SXVNeXBKVHgrWWVPd215MndHVGliZnNkMGJxVkcvSCtxeC9qK2p1dXhwbjJoN0FDdFhkT3Z2VE9VeWd0S1VOVTlBQW5WdGh4V0MxV0hENVVBQ2tsZElsVVlGZUh1azdjY2Q4SnFjUFRkZG1vbDRsT3Y2MWJ0MW9BNU5uL3pRVXdOem82ZXJDbWFkWVQ3MG1kZ1FTU0JYQnAvcUVDVkZkVk14aDFVQWYyWmFQd2FIR1Q2L3BHaEozbWFqcTJtaG9MOGcvWk80a2t0anUzbXNZWWpLaFpicCs3RmZ0ekt2SHRlMlB3N3NKTXJQdXJBTDBDWFBEV2M3VVBSclphZGZ5NjhoQ1dyenVNQXptVnNObDA5QTV3eGFReC9yam92R0NZWFA0ZUYxUlNac0VWLzlpSXlQNmVtUGRRREJaOGs0VzFtNDZnck55SzhGQjMzSGhGT0laRyt3SUFObXdwd05PdjdxN2Y5NlczMC9EUzIya3dhQUtMUHg1L2VrOUNKN0p6NTg1ZHpxNkIyb2FBdmdOUWtaZHpHSldWMWZCcGc0ZU4wb254a21YN010ZFlrSnViWC91TmJ0dm0zR29hWXpDaUZ2bmZsL3V3SzcwRVV5WUVvTzZtS0l0RngyUC9TY0gyblNYbzZXdkUyT0U5SVFTUXZLc0VuM3k3SDV1MkZlTDVoMk1jd2hFQTZMcU94MTVLUVZGSkRlS0grT0pBVGlYMjdDdkhZeS90eEZ2emhpR2t0eHQ2QjdqaWdyTjdJMjF2R2RJenl4RS94QWNodlYzaE9HY2ZVZGRWSTgzcmpkTE5kdkJBbnBxWGV4aEJ3WjEvak4yQmZkbjRkdUdQU0U3Y2laS2lFcmg1dUdIUWtFaGNjdTNNUnBlYjdyejJnZHJ0bDMrQ2RTdit4STlmTDBITy9seTRlYmhoOVBqaHVQYld5K0hsMHpnc3JsNjZIb3UvWG9Lc3pJTXdHRFFNaW8zRU5UZGRodjZSZmV1M1diZHlJMTU0OUZWY2ZQVU14Q1VNd2Z2ekZ5QjdmeTRlZXZZK2pKazRFcVhGcGZqMXgrWFl1R1l6RHVVZFJrMjFHWDBqd25ENTliTXdZbXp0WlBSL3J2a0x6ejM4U24yYnJ6ejlKbDU1K2swWURCb1dyVndJQUxqOXFqbklPWkNMNzFjdGJEZ3BLYXhXSzM1ZnZCd3JmMXVMQTFuWnNGbHQ2QlVjaUltVHgyTG1GZE5oTXJrMFdldlVHWlB4MFpzTGtaeTRFMWFyRGJIRG9uSGJmZGNqc0hmbitOM0l6Y2xIenNGRGtCSzJZblBwU21mWGN5d0dJMnFSOUwxbGVPUFpZUTRoNTdORis3Rjlad25HRHUrSnVYZEd3bWlvWFdleDZIanU5ZDNZbUZpSUwzODRnT3N2Nyt2UTFwNTlGVGhqckQvbVBSUURUVk1ncGNSTGI2ZGg1WVlqV0xJaUQ3ZGUzUjk5Kzdqamp1c2lzSERSZnFSbmxtUEtoTUJ1UGZpYXVwL2M5UFNDOEtpNHBicXVuN3Q2eFNZa2pCamk3SkphNWEvMWlYamgwZi9DWXJFaWJ2Z1FEQjh6RkVmeWoyTHpoa1JzK1hNYjduL3NUa3lZUExiUmZvcytXNHh2UDF1TTJHR0RFUm9XakozYmQrTzN4Y3V4T3lVZC8zbnZHWWNROGRGYm4ySFI1eitocDU4dnpwdzZIcFVWVmRpNFpqTjJKTzdDdkRjZXc0Q28vZzV0RnhZVVlkNGpyMkQ0bUhoRURSa0lOL2ZhWjVwKyt0NVhXUHJMS2d5Skg0UXpZOGFqcExnVUcxYjloYWZudm9RWDMzNFNVVU1Hb2xkUUlLYlBPZ2ZwdXpLd0p6VVRRMGZFSURpMHQwTUFhb3JGWXNHVEQ3NkFwQzBwNk9ubmk5RVRSMEFJZ1IySnU3RHdnNit4ZVVNaW5wbi9xTVBycXF2MWdkc2VRWEJvRUVhT1MwREs5dDNZdkNFUnVkbUg4UHFDRjJBd0dFNzFSM1BhclBqalQ5aW5HbHRlY3VCQWtiUHJPUmFERVFFQUxyM3R6MGJMSHI0N0NoTkcrVHNzbXpVdHhDRVVXYTA2ZmxxV0I1T0xnanV2NjE4ZmlnREFZRkJ3Kyt6KzJKeFVoTjlXSFdvVWpEUlY0UFpyKzBIVGFoK3pJSVRBaGVjR1krV0dJOGpjWDNIU21xdk5OaFFXTlI2ejUrdHRnS3NyZjdXcEs1R2ZBT0xjdGFzMzQ2Nzdac05vN1BodmZrMHBLU3JGeTArOURpa2w1cjN4T0tMam91clg3VXphalVmdWZSYnpuMzhQY1FsREd2VUMvZkh6U3J6MjRUeUVoQVVEQUNyS0svSDAzQmV4TXlrVlAzM3pLeTY5OWtJQVFPS21KQ3o2L0NkRVJnL0FreTgvQkhlUDJwQ3pLemtWYys5NEF1Kzl1Z0F2dmZPVVE5dHJsbTNBUFEvZGhyUE9uZWl3UEhyb0lGeDh6UXowQ2dxc1g3YnNsMVY0YmQ0N1dQTDlVa1FOR1lpK0VXRzRmYzZOK1B6RGI3RW5OUk5ublR2UllmRDE4WHp4NGJkSTJwS0NNUk5INElFbjdxbi9tVm9zRnJ6dzZHdll0RzRMdmw2d0NMTnZ1OUpodjVXL3I4WHRjMjdBOUZsVDY4L0QvYmMrZ3B3RHVkajJWekpHamtzNDZiR2R5V0t4WU5YeWpiWFR1OXYwTDV4ZFQxT1VrMjlDM1VGQ3JDOUdEblg4MThPbjhTRFBRUkdlRHQ4ZnlLbEVaWlVOQS9wNm9JZHY0OGZkQlBxWjBNdmZCU1ZsVmh3NVd1MndybmVnQ2Q2ZWpzZm81Vjk3bTJ0NXhjbkhEZS9lVTRxYkh0alM2TittN1lVbjNaZW9NNm1wc2E2WGtQbEg4Z3V4YnZVV1o1ZHp5cFl0V1lYS2lpcE1tM1dPUXlnQ2dPaTRRWmc4YlNLcXE2cXhka1hqRDJxemI3dWlQaFFCZ0x1SEcyNjg2eG9Bd1BwVm0rcVhMLzdtVndEQUhRL2NWQitLQUdCd2JCUUd4VVFpTlNVZHBjV2xEbTBIOVBKck1zeWNjYzU0aDFBRUFDUEgxd2FQQTFuWnpYck5UYkZhcmZobDBSOXdNYm5nOWprM09nUmRnOEdBVy85NUhWUlZ4ZTgvcldpMGIwUmt2L3BRQk5TZWgzUE9QeE1Bc0RkdDN5blhkTHBzV0p1SXcvbEhBWWhERW5MVFNYZHdBbjZzSmdEQXYrK01hdGJ0K3I3SGhLWFNzdHBiNlAxNkhQOFpnRDE4ak1nNVZJM0tLcHZEY3JjbWVuVmNYR3F6dW42Y2g2WTJGQjdxam9mdmptcTBQT3FZOEViVTZWVVhGOERvdjFKQ1h2N1IrOStLTWVQaTRlclcrYWFzU2sycGZVTE44WG8xWXVLajhmdmlGZGlibnRWb1hWeEM0MHVJL1FmMmhhcXF5RG1RNTNBTVRWT3hidVZHckZ1NTBXSDc4ckxhT1ZQemNnODc5RWhGRFJsNDNNSFdSL0lMc0gzekRtVHV5VUplVGo3eWNtb0hEWnRiTWVIbWdYM1pxS3lvd3BDaGc5RER6N2ZSK29CZS9nZ01Da0R1d1R3Y09Yd1UvZ0U5NjljTkdOUy8wZmE5Z212RFczbDVoNW9uc1pHcXltcDg4ZWxQOW9jQmlwVmxzanJIMlRVMWhjR0lXdVRZdngwbSt5elVoY1hIbjRhaXFLUTJQSG0yOFR4SnZ0N0dScGY2aUxxaTNOemN5ajZlZnQ4cGlwaWFsM1BZZDhPNlJKeDE5cGhPZCtkVWFVa1pBTUN2d1J0OVE3NDlmUUFBbFJXTlorUDM4bW44Z1VkVlZSaGRETERZSDdCcnM5bFFZUThIMzN6eXczSHJPUGJ4S25YSFBkYkNENzdHTjUvOEFDa2xRc09EMFR1NEY0YVBpY2ZpZzNsb3htZTM0eW83eVhrQWdCNDlmWkI3TUE5Vng1d0xOM2ZYUnR1NnVOZy9zTGFtcUhZbXBjU0d0VnVSbFprTklWQ2gyK1MzaFJrWnBTZmY4L1JqTUtKV0NROTFoOUVna0o1Wmp1TFNHdmg0T2ZZb0hTNm94cUVqMVFqMGQybnlVbHR6MWYzNXQ5bWErK3hTb3E2bDhxajVkdzgvMXgzVjFlYUp2LzY4R3NOR1JNUFgxOXZaWmJXSXExdnRtM3BoUVJHQ1FubzFXbDljV0FJQThQUnNQT3UrMVdKdE5LQzV2S3dDVlpYVjZPbGZPNXUwcXFvd0dnMFFpb0p2bG43YzdPRFkxSGFKbTVMdzFjZUxFQk0vR1A5NjhsNzQ5S2c5MTFhckZZdS9YdEtzZG8vSDFPQThIRStSL1Z4NE5IRXVPcVBLaWlyOCt2TnFsSmRYUWtyc3JpNlJmemk3cHVQaEdDTnFGWk9MaW5NbTlVSlZ0UTF2ZkpRQmkrWHY0RkpWYmNPYkN6Smd0VXBjZEc3d0NWbzVPUy9QMm12d09ZZXFUN0lsVWRkVVVKQldwdXY2VXdBc0c5ZHZ3NUtmVmtIWE85Y0hoYnJMUUZ2K2JIcnFtaDJKT3dFQVVURURHNjNMYUdMOHpNWTFtMnUzYjNDTGYzai9QakJYbTFzOTNpWnBhd29BNElKTHo2c1BSUUNRbFhHZ3llM3JvcFhlakE5dllmMUNZVFFhc0NkMUwwcUtHbmVhSE1rdlFIN3VZUVQyOW0veVVsdG5vK3NTdnl4ZWhZMGJ0Z09BUmJmcEQrZm5KNS84RGhzbllUQ2lWcnZ4OG5BTTZPdU85WnVQNHNiN04rUGxkOVB3M1B6ZHVPWEJMZmhyV3hFbWp2TERqSE9DV25XTTJFSGVFQUpZdENRYkw3MmRpcWRmNWZ5RjFQMGNTRTllcnR2a1ExSks4d2R2ZlkybHY2MnJmM0J3WjNETytXZkNhRFRncDI5K3hhN2tWSWQxMnpmdndMSWxxOUhUenhmanpoemRhTjhQWHYvRVlkRDAwWUpDZlBIUmR3Q0FxVE1tMXk4L3d6NkkrcDMvZmxSLzZhNU9ZVUVSZG14cjN0OE96VkRiTzVXVnNiOSttYm5hakEvZlhOams5bldYK25Lejg1cGMzNURKNUlJcDA4OUVWV1UxM3ZyUEI3QlkvbjdjVVhWVk5kNSsrVU5ZclZiTXZIeDZzMnJ0eUtTVVdMVjhJOTU2N1ZOSUthdDEzZmIwZ1QwN2xqbTdyaFBocFRScU5WZFhEUzgrRW9jZmZzdkJxZzFIc0diakVTaUtRSGlvTzY2NU9BeFRKd1cyZWl4RVdJZzc3cjE1QUw3ODhTRFdiaXBBZUtqYnlYY2k2b0lxQ3F2ZjgvQTNqYXFwcWJuazdmbWZDVTlQZDR3ZUZ3OUY2ZmlmYy8wRC9YRFgzRnZ4NnJOdjQ5OTNQb21oSTJMZ0Y5QVR1UWZ6c0NzNURhNXVKc3g5K3ArTjV1NEJhdSsrK3NjMTk5Y1B3azdjbElTSzhrcWNPM01LNGtmRzFtOTMzb1ZUc0dIVkpxUnMzNDEvWEQwSE1mSFI4TzNoamJ5Y2ZDUnQyWUZMWjErRW1QaVRQMHB3M0tSUitHN2hZbnp4MFhmSTNKTUZMeDh2Yk4rOEE1SFJFVTF1SHhNZkRTRUV2di9pWnh6SlA0cnFxbW84L056OXgyMy8rbjljaWZSZEdkaXcraS9jY3RtOWlCcytCT2JxR3FUdVNNUFJnaUtNUDJzTXpyOTQ2bkgzN3d4MFhYRkV3ZElBQUNBQVNVUkJWTWY2dFZ2eDFtdWZ3bUt4U2dBL3lDcTg0ZXk2VG9iQnFKdDcvNlhoemRydW5SZE9QRGVHeVVYRkZUUDc0SXFaZlU3YWxyZW5BYjh1YkhxZUR4ZWpldHgxVXlmMXd0UkpqY2NsRUhVbkJRVnBaZTQrc2M4ckJpWCt5T0gvWisrK3c2T3MwajZPZjg4ekpaTk9lZ2doalVCQ0lJMmlvSUpnb1lsU1hIWHQ3bHJXdGF4MWRYWDFSY1YxYmF2cjJuWnR1M1pSckFncUtpZ2lpSlNRQkVKQ0RSQktHcVMzS2VmOUl5RVFFZ1ExWVNiSi9ia3VMNU9uM2pOaFpuNXpudk9jczIvQUEvYytyZTY4NXcrY05HWjRjLzhhRCsrUVBYN2lHUHBHUi9MK0d4K1RsMXRBN3BvOEFvTUNPSDNLcVp4LzJRejY5b3ZvY0w4N0g3aVpkLzc3UGt1K1hrWjliVDFSTVgyNWJQcVpUSjUyUnB2dHpHWXo5LzNqTGo1OGF4N2ZmdlU5UHk1ZGhiZXZOK0VSWVZ4ODFmbE1ubjdtTWRXWk1DaU9leDYrbmJkZWZvK3NsYm40K3Zvd2Z0SVlMcjdxUEw3N3V2MXdBakh4MGR4NDV6VzgrOXFITEYyMG5OaUVuMzR2OVBieDV1Rm5aL0hSbkFVcytlcDdsbjY5SE1Oa0lqYWhQeGRkZVI1blRoM3Y4WC9MSTlGYTA5UmtaODNLZGN5Kzl4bHFhK3EwZ2wzYWFYOWt4NDQ4anh2UThYRGQ4MW4zTUhHSmFhT3dxQS85ZmN5UnMyOU5ZWFJtc0x0TEV0M0k2blVWM1B0a0h1VVY5Z28wTXdyejEzN2o3cHFFNTR0TlRoMnRNUDZtbEJwam1Beno2Sk9ITWVYc1U4a2Nua0pBWU04WnN1TFFLVUZhNzc0U0hxdW11cFpWUCtheThMUHZXUHJ0YXB4T2x4Tlk2blM1N3QyNU1lYzdkOWQzTEtURlNBZ2h1cUh0K2JuTG94SlNyckJhcmJOZFR1ZHZ2MSt5eXBxek5wL0VRYkgwaTQ0Z01qS1VzUEFRckY3ZGM1VHNBMnFxbTIrL1g3UndXV3UvSCtGWjdFME9pdmVXVVZ4Y3hwNWRKV3dzMkVaMVZTMkFBM2hUYTlmOU96Zm1lUDdva3kwODdsOVpZbUtpbDUrZjMrbEFHSUJTU2dPNjVmKzRXaVpZT1hSZHkzTFhnV1VIdGoxMFA2ZlRxUS9kL3REdERsMTNZTm1CMzUxT1ordHhEdC9mNlhScWdKcDZaN2lUdGhPa0NpRkVWOXU5Tlc4SDhQdm9RUmx6eklaK29McXFabmpXcXZWa3JWcnY3dEk2amIrWHdtd29IcHoxYkxlOXROUWJhUmRyblpyN2QyNWNPdzl3SG5VSEQrSnh3U2dnSUdBbzhDK3RkY1FoQVFkYUFza2hIUXpiM0lwaEdNYmh0Mlpvb1BXT2pVUFhIM1pjVENaVDYrKzZaWWVPOWp2MG5GcnIxdjE4Ylh4VFpVY0lJZHpCV2JSeDdRSmdZY3pBalBHR1NVOUdxUVNGRGtiVFIwUDNiakxTeElQeVF1c0NmZGo3dnZBTUNod285bXV0OXFQWTVuSTQ1dS9ZNVBVTnJPNlduNHdlRjR5QU1LMTFDT0FEMUdxdGYyblNQUHlyUmV2dm5YVjc2NEhqYUpSWlhxOUNDRGR6N05pMDlrdmdTMENGeHc4TnQ1bDBpS0VzM2JwampzbFFjNEVCamliSFpXYXo5Y2hEN0F1M2NXcDdVNE5UbFpkc1cxY0tkSy9CdFRyZ2ljSG9nQXFYeTNVdjRQRUQxdFEzT3NJeFRLZTR1dzRoaEdpaFM3YXRLd2FLM1YzSXIxVUlIZDhmTDBRWDhkaGdwSlJxY2pxZGEzSnljbjQ0K3RidUZaZVlOa3FHeWhSQ0NDRzZQL2s0RjBkVVUrdGc4aVhmY2QzZHE5MWRpaEJDQ0hGY2VHeUxrZWordmxsZXdpUFBGakJ0WWhUWFhqcmdpTnVkYzhWU3ZHMG01dng3TkFEL2Vua1RueTNlZTlUang4ZjQ4TnhEdzltM3Y1R0xiL3dSZ0JPSEJYUGZyVU9PdXU4cjcyemp2VStMQUhqNThSRkVSUjZjc2ZycVA2K2lhRTg5Ny8xbk5INis4aElSUW9qZVJONzFoY2ZwMzgrYjlKU0RrelpXVk5yWnZxdU9zQkF2b2lKc3JjdWpJcnpiN2Z0ajFqNzJsTlRUTjd6OXVnTWFHcDE4OGMzUmc1Y1FRb2plUjRLUjhEZ3pKa1V6WTFKMDYrK0x2aS9oc2VjTE9HbEV5RSsyUEVXRWVsRmMxc2o4ci9adzFVVUpSOXh1OGZjbFZOVTRDQXZ4b3JTOHNWTnJGMElJMGIxSkh5UFJZL1NQOGlIQXo4ekNiNHRwYUR6eUtBOGZMOXhOb0wrRm1INDlieUxhOVBUMHpKU1VsS05QV0NlRUVLSkQwbUxVVFRRMk9mbGd3UzYrWGxwTWNXa2ovbjVtVGh3V3dtVy9pU1VvOE9Bd0pkK3RLT1docC9NNWIybzBrOGRIOHRMYjI4ak9xOERoMUdTazlPSGF5d1lRR1dacmMyeXROWjh2M3N1blgrMmhhRThkM3Q0bVRob1J5Z1huOUc5WHg5N1NCdjQ4TzV0K2tkNzgvYTVVanhxSlZpbVljR29rYytjWHNYaFpDWlBIOTIyM3pkcDErOWxlVk1mNVowZFRzS1hhRFZWMkt2T2dRWVA2ZUh0NzkxZEtuUUZjYVJoR2tsSnFPckREM2NVSklVUjNKTUdvRzJpeU83bm5rWFdzSzZnaUljYVh5YWRGc25OM0haOHYza3RPWGdYL21wMkJyMC9id1czTDl6ZHh5MzFyNmRmWGh4TXpnMW1YWDhtS3JIM3MybHZQY3c4TncySTUyRmo0ekg4M3MyRFJYdng4VFl3ZUVZcDJhWmF1S0dOTFlVMjdXbmJ0cWFkc1h4T1ZWWFlhbTF6WXZEeG5LaFNYMWt3OXN5OGZmRmJFdkM5M2R4aU1QdnhpRjRZQlo1M2VsdzJicXR4UTVhK1hrcElTYWJGWXhpcWwwcFZTdzRBVGxWSkI3cTVMQ0NGNkFnbEczY0JiSCt4Z1hVRVZaNS9abDJzdkhZQmhOTGZTdlBQeERsNTlienZ2ZmJxTEs4NlBhN1BQb3U5THVPN3lBWng5WmhRQXRYVjJicDZWVGRHZWVsYm43bWZVc0JBQVZtU1ZzMkRSWHFMN2V2UG9QV210clUvN0s1dTQrK0hjZHJVTVMrM0RuZGNuRVI3aWRjeWhhTm1xY2dwMzFoNXh2Y1BaV2FPR0t5SkNiWXdhRnNLeVZlV3NLNmhrYU5MQlR0eDdpdXRadVhZL0o0MElJVHpVOWhQSDhVaEdabWJtUk9BcVlCUVFDSGdycFF4b2J2WHpwTlk3SVlUb3JpUVllVGlIdzhXOHIvWVFHR0RtNm9zU1drTVJ3TXdwL1hqOS9lMzhzTHE4WFRBYUdPL1hHb29BZkgwc1RCd1h3Y3R2RjdLbHNLWTFHQzM0ZWc4QXY3c2dyczBsdWFCQUs5ZGNuTURkRDY5cmMxeWxGT05HaC8rc3gxQmEzbmhjT3psUG14akZzbFhsekZ1NHUwMHcrdVRMM1dnTjB5YjJPMjYxL0ZKcGFXbStEb2NqeEdxMVJodUdNVU5yZmJGU3FyVUpySFU2bWs2YTNrWUlJVVF6Q1VZZWJudFJIWFgxVHFJQ2JMejU0ZloyNnkwV2c3MmxEZTJXRDByd2E3ZnN3QzNzTlhXTzFtVWJObFZqR0hCQ1JuQzc3UWZFdGovR0wzRXM0eGgxcHJUQmZZaVA4ZUg3VmVXVTcyOGtKTWlMK25vSEM3OHRKajdHaDlUa3dLTWZ4RTI4eks0QkdSa1pLVXFwTVdhek9SMklvN2xscURVRUhkb3lKSzFFUWdqUnVTUVllYmpxbXViSmlYY1hOekRuazZKajNzL0h1LzJmMXN2YTNLL29RQ09EMCttaXV0WkJTSkFWczduOURZb1djL2Y5MEQxblFqK2VlbWtUODcvZXcyVy9pV1Boa21McTZwMmNNOEh6V291Y1RoZmE0Y0xQZ3AvWk1EMW1HTXFtdGJiUk12RnhSNjFDUndsRXQyZG1abDdZTmRWMlBhVlVsZDF1ZnpvM043Zjl0VndoaE9oaUVvdzhuSmV0dVIvUHlQUWdIdmp6MEU0OXRzbGtZRElwYW1vZEhmWlJxYWl5ZCtyNWpxZnhKNFh4MzNlMjhkbml2VncwUFliNVgrOGh3TS9NdU5GaDdpNnRQUVVhME0yelVsZHFyWDFWeXgvamwxd3FNd3lqMjA5b2JMRll3b0FaN3E1RENOSDdTRER5Y0xIOWZEQU0yTGl0bXNZbUoxN1d6cjBMTERyU20rMjc2c2pmVXMzZ3hJQTI2N0kzVkhicXVZNG5MNnVKeWVNam1UT3ZpTGMrMnNITzNmV2NmM2EwUjkxRmQ0REpNRERNQnJVMXpqb1R6bG4rWGtZQ01GUnJQVlFwRmFPVThqNDBJQjM2YzBjdFIxcnJCY0RXNDFCNlYwaFJTcDJtdFphNzdJUVFiaUhCeU1QNWVKc1pOU3lZWmF2MjhkSmIyL2pESlFsdExudHQybGFOcjdlNXpWeGZQOGVZRTBQWi9zRU8vdlA2Vmg2NGZRZ0IvczIzL2UvWVZjZnJjOXYzYWRKYTgrV1NZaUxEYmFRTjd2UExIdFJ4Y3RZWmZabTdZQmR6UHRuWmVvdStwM05xWTRmSlpIcTdwcWJHWnJGWWZKUlM0V2F6K1h6ZzkwcXBLR2diakRvS1NWcnIvMVZVVk13N3ZwVjNqcUNnb0N1QTAyaTVqQ2lFRU1lYkJLTnU0QStYRENCL2N3MmZmcldITmJuN0daSVVpTldpMkZ4WVM4R1dhaDYrTy9VWEI2T1pVNkpaOGtNcEJWdXErY05mVnBNK3VBOE5qVTZ5OHlxWWVHb2tIeS9jM1diN1ZkbjdlZkxGVFZqTWluZi9NOW9qVzJBT0NBdXhjZEx3RUw3N3NZeVRSLzc4Vy9RZmZDcXZYZDhybTVmQlBUZWxkR2FaN2F4ZXZkb08ySUZxb0JqSUJXWmxabWFPMFZxZnI1UTZBWWhWU2dVREptaDN5YTJwc0xDd2ZZLzhiaUFvS0tqN1hyOFZRdlFJRW95NmdmQlFHMDg5a01GYkgrM2d4Nng5TEY1V1FwOEFDLzBpdmJuanVpU0dKZ1VjL1NCSDRHMHo4ZWk5NmJ6NmJpSEwxNVN6YkZVWlVSSGVYSDFSQW1OSGhiVUxSdjM3K1JEY3gwTC9LSi9XenR5ZWJOckVLTDc3c2V3WDNhS2ZuZGYrVXFLdmo5dUNvQ3NySyt0YjROdkV4TVF3WDEvZkV3M0RHS0tVT2hFWXE1UUtjVmRoUWdqUmszaGNjL1d3WWNNbWFhM2ZWa28xT0J5T0dUazVPVCs0dTZhamlVdE1HNFZGZmVqdlk0NmNmV3NLb3pQYjMvb3V4SkdzWGxmQnZVL21VVjVocjBBem96Qi83VGZIdUt0S1RFeTAybXkyUGxhcmRZclcraGFsVktyTDVacStkdTNhajd1MDZDNlNtWmw1cFZMcUphMzFrcXlzckZQZFhZOFFvdmVSRmlNaHVpKzllZlBtUnBvdnQvMFgrRzltWm1hS1VxckN6WFVKTjRxSWlQQTFmSUpEelZaVG1IS1pnd3pENWJuWHUwV1A0RElNcDNZNTl0c2JIV1c2Zm45cGNYSHhrYWM2NkFZa0dBblJnMlJsWmVXNXV3YmhIdjM3WjBhWmZQWGp3QVNGdG1xbERCUkc4L1RLUW5RZFE2TXh6QzZ6emVUUzNwSDJ1S0NJejV1YUhIZnQzcHJYTFNlemxtQWtoQkRkbDlGdjBKQlVzMkcrV2luOU93VStBRjVlWHRpOHZiRFpyTFJNcHlkRWw5RmEwOURRU0VOOUk0Mk5UYURVUlZZdjYvUzQ1UFRYSGRyNVhGSEJ1dldBMDkxMUhpc0pSa0lJMFUzRkphZGRBT28rWUtESlpLajBqR1RHamp1QjhNZ1EvUDE5OGZYelFSblNZTlJaY3RlczUzL1B2c0dZTTA1aStvVm51N3NjajZGZG10cWFPcXByNmlncktXZnhWeXRZbDFQZ1k3YzdyakVyMDdpWXBQUUhkeFJrditIdU9vK1ZCQ01oaE9pRzRwTFQ3MWR3aHdhdjJMZ29kZXRmcm1KbzJpQ3NWZ3VHMGZOYmlUYmxiK0dMVDc0bU4yc0Q1YVg3QUFnSTlDY3hLWjdwdnoyTGxMVGtUajluZVhFcEFFRkJnUXhLaXUvMDQvY0VXbXZPbW5ZYStlczM4OWpmWGxLRmhVV0RUSW9YNDVKVGh4VG01OTVETjJnNWttQWtoQkRkaXprMktlMFdsTHJOWkRKc3A1dzZrcHR1djRMd2lONHhZb1BkYnVlRkovL0g1NTk4RFlDdm53LzlZL3ZoMGk1SzlwYXhmTWxLNGhKanV5UVlpYU5UU21HemVaRXhmQWhQdjNnZmovN3RQK3FINzdOc0RydmpsdGprOUxMdCtmYW5JYS9KM1hYK0ZBbEdRZ2pSamNRbXBxUWFobkVENEh2U21PSGMvT2NyQ0EzckhVT0V1Rnd1L3Y3WEoxbTViQTE5KzBWdzVZMlhNbUowSmliVHdSdnY4dGR0Yk83bkl0d3VLRGlBVys3NFBmLzZ4NnQ4dTJpRmw5TDZ4dGhFMDdMdG0xbnU3dHArU3M5dmJ4VkNpSjdEQzVQbEV5Q21YLzhJWmo5OEMySGhJUjNPbWRjVGZmTGVaNnhjdG9hWStHZ2VmK0ZCVGp4bFJKdFFCSkE4ZEJEcHd6dDN3bTN4eXlpbGlJZ001YjZIL2tTLzZBaVVVckhLWW5vYjhISjNiVDlGV295RUVLSjdNTVVtcHo5dUtCWGR0MjhZc3g2OENiT2w5N3lGMisxMjNudjlJd0J1dmVkNkFnTDlqM25mcW9vcVBuajdVMVlzWFVYSm5sSk1aaE54QTJLWk11Tk14azA0cGQzMjlYWDF2UHZhUjN6MzlUTEtTL2NSR2g3QzVPbG4wamM2OG9qbjJKUy9oYmRlbWN1R25BTHNkZ2V4OGRITXVPaHN4cHcyK3VjLzJCN0dZckh3ME9PM2M4Zk5EMU84dHp3MmRuRDZjOXMzWkYrRGgvWTNraGFqVHFBTVo3M1NPRndhR2hvODh1OHNQRmhqa3hPblV3TTRsVXZYdWJzZTRabWlCNlVNTjJDNjJXeGkrbmtUR0pRYzUrNlNqcXU4bkFLcUtxcEpIanFJQVQrajQvUGUzY1hjZk9YZHZQL21KNWd0WnNaTkhNT3dFOUxadm5VSC8zamdHVjc0NS8vYWJOOVEzOERkTjg1bTdoc2ZvNVJpM01ReFJNZEc4Zm9MYzNqdnRRODdQTWNQMzYza2ptdG5rYnNtanhHak14azM0UlRLU3ZmeDZQODl4ZndQdnZoVmo3dW5pRXVJWnZxNUU3Qll6Q2pVdFA2RGhneHpkMDFIMG51K2JuUWhWNk9yeFBCUjlYYUhpOUo5Y20xYi9EemxGWFlhbTF3QVRZME8rMTUzMXlNOGtzbHNzc3pVbXFpQUFEL0duekVLczdsM3ZYMXYyMVFJUVBMUWdUOXJ2OGZ2ZjRiUzRqSitkOTNGekx6bzRDMzIrOHIyYytkMXM1ZzM5M05Hak01azJJbnBBTHoxeWx3MkYyemw1UEdqdUgzV0RhM1A4NmI4TGR4MXd3UHRqbCs1djRvbkgzd09tN2NYai8zN0FhSmptK2RscktxbzRzYkw3K0MvejczRnFXZWVncCsvN3k5NjNEMkZ5V1RpdEFrbk1lK2pSZXdxMmh0a21FelRnRFY0WUt1UnRCaDFndTNiTjVScXJhc2RkczNtSFRVME5YL0lDWEZVZG9lTExkdHJtb09SMWcyN3QrWkpNQkx0aE1jUERVVXpReWxsVEoxK0dsSDlJdHhkMG5GWFhWVUQ4TE11b1JYa2JhWmcvU1lTa3hLWWNlSFVOdXVDUTRPNCtLcnpBVmc0YnhFQURvZURoZk1XWWJWYXVPYW15OXVFejRISkF6am4vTW50enZIVmdtK29xNjNudDc4N3R6VVVBUVQwQ2VEMHM4YlIyTkRJMmxXNXgvNUFlN0IrMFJGTU9tc3NTaWxEYVhWdWJGSmFqTHRyNmtqditzclJkUnhhNncrMFVzTVdMeS9sdk1uOUdCam41KzZhUkRkUVV0YklwNHYyb2pVQUh3SFM1Q2phOGJhb1lhQUcrUHY3Y3NIRlU0KytRdzkwSUtRME5EUWU4ejc1NnpZQ01QTGtZUjEyVUU4Yk5nU0FyUzJ0VVRzTGQxRmJVOGVROUdTQ1E0UGFiWitZbE5CdTJZYmM1bk5zMzdxVDExNTRwODI2clJ1YmoxdTh1K1NZYSs3cHpyMWdFblBlK3BTYTZ2cUJLRDBNMk9idW1nNG53YWlUV0p4MWp6dVU3eG5WdGM1eE45NmZ3K1JUSTBoTkNpQWt5SXEzbDh6aEtBNnFiM0N5cjZLSmRSdXJtUC9OWG1ycW5HaE5UbzF1bU9YdTJvUm5Va3Bkb2hTbWs4Y09KN0RQc2JlWTlDUmhFYUVBYk51MC9aajNxYXFzQmlDa2c1QUQwQ2M0RUlEYTJ1YXVmVlVWVlczT2RUaExCNWN2cTZ1YXovSGxwNHVQV0VlVERCL1FLckNQUCtQR244ajhlZCtZY0tuemdQZmRYZFBoSkJoMWtzMmJOemZHSktiZm9NejY0WW9xKzZTMzV4V1pQMXhvME1mZmd0VXFWeXpGUVkxTkxpcXI3VFEwdXRCYWEyQ04wNlZ2S2R0WVVPM3Uyb1RuQ1VwSUNFUVpVNVdoR0RQK0JIZVg0elpwdzV0YmQ3Slg1Ykt2YkgrSExUcUg4L0h4QnByN0UzV2tZbDhsQVA0QnpXSHp3RjErQndKVnUrMzNWN1piWnZPMkFmQ1BGeDlrME9ERW85WWs0UFNKSjdOZy9yZG9yU2NFSnlZRzdOdTh1Y3JkTlIxS2dsRW4yckU1ZXowd1BUWXAvWEtsdUxtaHdSVzdwN0hSak5hOU9obHByVG5RaUsyaDE0eTVja1JLdVJUYWhWWk9qWjVmMlZCMWZVVmhZWVc3eXhLZXlkL3dHNnNVQWVIaElTUU02Ty91Y3R3bVBES01rU2NOWStXeU5Ueno2SXY4OWUrM3RSdkQ2SENKeWMyWHZsYXZ5T2JDMy8rbTNmcDFhemNBTURoMUVBRFJNYzE5aERibGI2V2h2cUUxOUJ5UW01WFg3aGh4QTJKWXN5S2J2T3g4Q1ViSEtDRXhockN3WUVxS3k0TjhUVDdqOXNFbjdxN3BVQktNT3A5emUwSDJLOEFyL2ZvbGg1aDhqY0VHMW83YlpYc0pxMEYvYnk5akdncHpmWVByZmJ0TDdYUjNUZTdrMHM0YWhkNVZhYS9aSTRGSUhKV2hNZ0g2OWd0dmJRSHByZjV3eXhWc3lDMWc1YkkxekxydDcxejlwOHVKVFRnWUZsMHVGNnQvV0F1NnVWOVIyckFoeENiMHAyRDlKajU4KzlNMkhiRDM3aTdtalJmbllCZ0dVMmRPQkNBd0tJQzBZVVBJV2JPZWw1OTVnMnR2L1YxcitGcStaQ1hmTEZ6YXJxWnhFMDdoZzdmbU1lZTFqOGdZbVViY2dJUDlpUnNibThqNk1adFJZMFoyMVZQU0xYbDVXWW5xRjA1SmNUa0dhZ1FTakhxUFhidnl5NEgycjZSZUpqTXo4MVNsMU4xYWE1dWZ0ekVyS3l2clczZlhKRVIzWVpob0RrWlI0WGo3Mkk2MmVZOFcwVGVjQi85NUQ3UC84aGpacTlaeHcyVi9KaklxbkpDd1lLcXJhaWd0THFPK3JvRUxmLytiMWc3WHQ4KzZrYi9lTkp0WG5uMkR4UXUvWTJEeUFQYVY3V045ZGo3MWRRMWNjL01WYmNaRnV1cFBsM0hISDJmeCtjZGZzVzV0SGdNSEQ2QmtUeW41NnpZeGVmcVpMUGh3WVp1YTRoTmpPZit5NmJ6NzJrZmNjdVhkWkl3Y1NrVGZjS29xcTFtN2FoMng4ZEVTakE1ajliSVEyVGNNMklCQ2ozQjNQWWVUWUNTRUVCNHFPanJhRzAwOENpSWpRN0hack80dXllMEdKTVh6NzdlZTRMT1B2bUw1a3BYc0xDeWlyR1FmQVlGK3hNUkZNL0trWVp4KzFyalc3ZU1HeFBEUFZ4N20zVmMvWlBVUGExbjAyUkpzUGphR1pxUXc0OEtwcEdhbXREbCtmR0lzano1L1A2Kzk4QTdyMTI2Z3JHUWZBd2JGOGNDVGQxTmJVOXN1R0FGY2VzMXY2UjhYemFmdmYwRnUxZ2JXWitjVEZoSEsyTk5ITS8yM1ozWDVjOUxkV0swV0l2cTJYRWd4akVHa3BGako4NXlKWlNVWUNTR0VwL0lKQ1FhOHpXWVR3U0Y5TUl4ZTNWMnhsYzNieG93THA3WWJtK2hJd3NKRHVQN1BWeDN6OGVNVFk1bjE2SjBkcnB1MzlKME9sNCtiY0VxSDA0dUk5cFJTQkFmM3dXSzEwTlJvOTQ2cko3Z1FQR1lNTjNtVkNTR0VwM0k2dkZIS1pCaUd0QmFKSHNYbTdZWEpaSURTUnIyWDJhTTZ6MG1Ma1JEQ2sraVcvL3RtWkdSa3VMVVNEMURiNEVpd2c5a3dER3plSGowaHVSQS9TM013TXFFMGhwZlQ0ZVB1ZWc0bHdVZ0k0VEcwMXE2VzRSd0dHNGJ4dHJ2cmNUZGZtOFZWMmVDeUdJYkN5eWJCU1BRYzNqWXZ6Q1lUR21YU0prTmFqSVFRb2lNTkRRM0x2TDI5ZHdNQld1dm9YM2lZbnoxUTFtRmphM1hXUUZ1LzlqaEtLVldMd3FFTUE2dkYwaWxGQ2VFSnJGWUxoa21CMGtwcHMwZWxmZ2xHUWdpUGtaK2Z2ekUxTlhXbzFXcU4wRm9ycmJWeXVWd0tRR3ZkNGY4dEZrdnI3d2VXbWMzbWR0dDI5RE10NGNWa01yVlpkb1J6S2JQWjNHRWRKcE9wemZFTzMrL0F6eDNzcndBTXcranczSTEyNG5IcDI3VFdPQnlPVG5pR2hmQU1Eb2NEbDBzRFNydTB0cnU3bmtOSk1CSkNlSlRjM056OVFNZHpPUFF5MGNtcHFSYkRkTFBMNWFKQjV0c1NQVWhqb3gyWDA0WFN1SEM0NnQxZHo2SGtyalFoaFBCVWRsZTlCb2QyYVptSVZQUW9EUTFOT0owdVVOcXBERjNuN25vT0pjRklDQ0U4bGNsZXI3UjJPcDFPYW1zOTZrdTFPSW8zWDM2UDMwNzZQV3RXWkx1N0ZJOVVXMU9IdytGQWErVXlMRTRKUmtJSUlZNUJYZDArclZTZHcrR2t0TGdjbDh2bDdvckVZYlRXTk5RM3RGdGVzSDRUdFRWMWJOMVU2SWFxUEp2TDVhSzBwSnltSmpzbzZyZHZVT1h1cnVsUUVveUVFTUpERlJVVjFXdXR0d0NVbHU2bm9VRXVwM21TcFl0LzRJcnBmMlQ1a3BYdDF0MTg5eCs1KzZIYm1IYkJGRGRVNXRuc2RnZWxKZnNBMEZybmcrZE1Cd0lTaklRUXdxTXBGNnNBU29yTE9teVpFTzZ6WTFzUis4b3JPbHdYSEJyRTZMRWpzY2d3QyszWW0reVVGTGMwRWlsV3VMZWE5aVFZQ1NHRUIzTnAxeXFBbmR2M1VGUGpVVjB4ZWhTNVRIbjgxTmMzc21QSGJnQzB3L21EbTh0cFIyN1hGMElJRDlaWXBaYjdCT21Ta3VMeThJSU5XNG1KalhKM1NiL0lqbTFGekgzalkzTFdyS2R5ZnlVK2ZqNE1IcHJFYnk2ZFJ2S1FnVzIyL2ZjVHJ6RC9nNFhjOS9oZjhQWDM1WTBYNTdBeGJ6TktLVkxTa3Jqc0R4Y1NueGpiN2h6ZmZ2azluN3k3Z01LdE83Rll6QXhPUytLU0s4OW5RRko4NnpaVkZWVmNQUFVha2xJU3VmMitHM242NFJmSXk4bG55b3dKWEgzVDVWUlZWUEhaeDEvenc1S1Y3TjFUUWxOREkvR0pzVnh3eFV4R25qUU1nT1ZMZnVTaHU1OW9QZVlUczUvbGlkblBZckdZK1dEeEd3QTgrK2lMZlA3SjE4eCs4cTlrakV4dDNkYmhjUERGSjEreitQUHYyRkZZaE5QaEpMSmZCR05QUDRscHZ6MEwyeUVqbkI5YTY0TlAzY1ByTDh4aDZhTGxWRmZWRUpzUXd4WFhYVVQ2OEtHZDh3YzZqZ3J5dGxCV3NoK05MbmJWVnl4MWR6MkhreFlqSVlUd1lNWEZPYlZvUFE5Z3llTDJmVm02Z3grL1g4TXRWOTdGTnd1WDBqK3VINmRQT1pYRXBBUldMbHZEWDY2N2orKytYdGJoZm5rNStkeDEvWDNZbSt5TUdqdVM4TWd3VmkxZnkxK3V2NDhkMjRyYWJQdmY1OTdrOGZ1ZnByeDBIK01ubnNLd0U5UEpYcG5MbmRmZng2YjhMZTJPcmJYbW9iOCtnZGFhQ1dlZlRtUy9DQUJlZjJFT2I3OHlGMTkvSDhaUE9JVlJZMGV5WldNaHMrOThqUHgxR3dHSWpJcmdySmtUR0ppY0FFREd5RlRPbWptQktUTW0vT1R6WUxmYnVlLzJoL24zRS8rbHJLU2NVV05IY3NycG82bXZhK0NObDk3bG5qL05wcUdoc2QxK1RxZUwrMjUvbUZVL3JDVjlaQ3F4Q1RGc0x0aksvYmMveks2V2xwZnU1S3VGM3pmL29GbFFWRlRrY2JkYlNvdVJFRUo0dUNiVW0xYTQvSWZ2MTVncks2c0pEUFIzZDBuSHJISi9GZjk0NEdtMDF2ejltVmtNU1U5dVhiYytld1AzM1BRMy92WHdDNlFQSDBwQW40QTIrNzcvNWp6dW5IMFRvOGVlQURTSG1aZWVmcDFQM2wzQXk4Kzh6djMvdUF1QU5TdXkrZUN0ZVNRTkdjajkvN2dMWDcvbU9Vbnpjdks1ODdyN2VPR2ZyL0xZdng5b2Mrd3RHd3NaUDJrTU45MTFiWnZsUXpJR2MrNGw1eEFaRmRHNjdLdjUzL0RVMy8vTmdnKy9KSG5vSU9JVFk3bjIxdC96MWl0ejJaUy9sZE1taldYOHhERkhmUzdlZm1VdTJhdldNWHJzU0c2LzcwOVlyYzM5ait4Mk80L2MreFFybHE3aTNWYy80TEkvWE5obXY4MEZXem4xekpONThLbDdhQms5blNkbVA4czNDNWZ5MmNkZmNkV05seDMxM0o2aXNyS2FKZCtzQkhCb2wydXV1K3ZwaUxRWUNTR0VoM002alhVYU50YlhOekxuemZudUx1ZG4rV3JCTjlUVjFqTmw1b1Eyb1FoZ1NQcGdUcDh5bG9iNkJyNWJ0THpkdnFkUE9iVTFGRUh6bkhhWFhuTUIvb0grckZtUlRXMUxuNnRQM3ZzTWdPdHV2N0kxRkFHa3BDVXpPRFdKL0hVYnFhcW9hbk5zbDh2RmhiODd0OTA1eDAwNHBVMG9BampobE9FQTdDZ3NhcmY5c1hJNEhNei9ZQ0ZlTmkrdXZmWDNyYUVJd0dLeGNNM05sMk15bWZoaTNxSjIrNXJOSnE2NTZYTE01dWEyREtVVTU1dy9HWUJ0bTdiLzRwcmNZZTQ3bjlIVWFFZHJ2YUhKN2xqdjdubzZJaTFHUWdqaDRmWnV6aXFQUzg3NFdLT1RGM3l5MkpoNnpuaWlvaU9PdnFNSE9IRDU2WVNUaDNlNFBqVnpDRjk4c29ndEc5dVA5NU0yYkVpN1pUYWJGL0VEWXNoWnM1NDlSWHRKVEU0Z2Y5MUd6R1lUU3hmL3dOTEZiZnZ5MWxUWEFMQm5kMG1iRnFtUXNHRENJOE02ckttMHVJeTFLM1BadXFtUVBidUsyYk9yR0lER0RpNXpIYXNkMjRxb3E2MW5hTVpnZ2tPRDJxMFBqd3dqSWlxYzNUdjNVRnBTVGxoNFNPdTZ5SDRSN1ZyVEl2cUdOeisrbXRwZlhOUHhWclJ6TDE5K3RoU3R0VXRyUHRxemJjTXZUNXBkU0lLUkVFSjRQcGZEcFQreUdGeGFzYjhxZXNrM1AzTGVoVk13bVV6dXJ1dW9xaXFyQVFnOTVJUCtVRUVoZlFDbzYyQms3OEREd3NBQlhpMGRsQjBPQjA2bnM3WGw2TDNYUGpwaUhZZFBxUklVSE5qaGRtKzg5Qzd2dmZZUldtdjZ4L1dqYjc5SVJvek81Sk9kZTlENmlJYy9xdXFqUEE4QXdTRjkyTDF6RC9XSFBSZSt2ajd0dGozd0hIU1h1K2xjVGhmZmZQMER4WHZMVUtoeUo0NVBBS2U3NitxSUJDTWhoT2dHaWpabXI0bExUcC92Y0RqLzhQSDdYekY4NUZBR0huSzNsYWZ5OXZFR1lGL1pmcUtpSTl1dHI5aFhDWUMvZmxqUDRBQUFJQUJKUkVGVXYyKzdkVTFOSFUrNlhscFNCa0JnVUNBbWt3bXIxWUl5RE43NzhuOG9wWTZwTHNObzM1Tmt6WXBzNXZ6dkExSXpVN2pqL3B2bzB4S2VIQTRIbjd5NzRKaU9leVMyUTU2SEk5bmY4bHo0ZGZCY2RIZEZSWHY1OU9QRjJPME90RXZQMzdseFhaYTdhem9TNldNa2hCRGRnNk9xcFBZT2wyYlh6aDE3K01mRHIzU0wxb0tCZ3djQXNHcDV4NStEdVd1YXU1a2twdzVxdDI1THdkWjJ5L2JzS21iSDFpSUMrdmdUR2RWOE9TbHVRQXlORFkxc0tkajJxMnJOWHIwT2dMUFBtOXdhaWdBS04rL29jUHNERWN6bFBQcmZJVGFoUDFhcmhVMzVXNmpjWDlWdWZXbHhHY1c3UzRqb0c5YmhwYmJ1ek9WeThlRC9QVXZSamoyZ2RWR2xvL3BtUExTMUNDUVlDU0ZFdDdGdjMrWXFwMHZQMUpvOTYzSUtlUHp2TDFGWlVlM3VzbjdTaEtuanNWb3R6SHZ2TS9KeTh0dXNXN3N5bDY4V2ZFdElhQkFuangvVmJ0K1A1c3h2TTllWTNXN254YWRleGVWeU1lbWMwMXRiaDhhMTNCSDI3eWYvMjNycDdvQjlaZnZKemNvN3Bsck5sdWFMS0lXYkQzWm9ibXhvNUpWbjMraHcrNEErelhjSDdpN2FjOVJqMjJ4ZW5ISFdlT3JyR25qdThaZXcydysyaGpYVU4vRDhQMTdCNFhBdzdZS3pqcW5XN3FKaWZ4WC9mT3kvNUszYmhOYnNjYmowUmZ1M2JxMTBkMTAvUlM2bENTRkVOMUswTVRzclBpbjllWTI2YThHOGI3eGRUaGRYWDNjQklSN2F5aEFXRWNvTmQxN0RQLy8yUEgrNS9uNHlScVlTR2g3QzdwMTd5TXNwd052SHhwMnpiMjR6c09FQmlja0ozSGIxWDhrNElZMCtRWUhrckY1UHlkNVNFcE1TT1AreUdhM2JUWjUrQnN1K1djRzZ0UnY0NDhXM2twbzVoS0RnUVBic0tpWjdWUzduWFRhRDFNeVVvOVo2OHFrbjh2NGJuL0QyZjk5bjY2WkNBdm9Fc0habExrbERFanZjUGpWekNFb3BQbno3VTBxTHkybW9iK0R1aDI0NzR2R3YrT09GYk16YnpMSnZmK1RxODI4aWZjUlFHaHVheU04dG9MeHNQNmVjTnBxcDUwNDhobWUxZTZqY1g4V3pUNzNPMXd1WGdkYU5HdlhNVGxmZGorNnU2MmdrR0FraFJQZGkzMWFRL2ZmWTVQUUloOTF4L2FjZkwyTFowalg4OFUrWE1HSHl5UjdaSVh2OHhESDBqWTdrL1RjK0ppKzNnTncxZVFRR0JYRDZsRk01LzdJWjlPM1g4UjEyTXk4OG01Tk9QWUdQNXl4ZzdZODVCSWNHTS9PaXM3bmc4aG10blk4QnpHWXo5LzNqTGo1OGF4N2ZmdlU5UHk1ZGhiZXZOK0VSWVZ4ODFmbE1ubjdtTWRXWk1DaU9leDYrbmJkZWZvK3NsYm40K3Zvd2Z0SVlMcjdxUEw3N3V2MXdBakh4MGR4NDV6VzgrOXFITEYyMG5OaUVtSjg4dnJlUE53OC9PNHVQNWl4Z3lWZmZzL1RyNVJnbUU3RUovYm5veXZNNGMrcjRZKzRqNWNtY1RpZUx2bHpPMDArOHlyN3k1c1loRitxMTdmbHJIOEdETDZFZDRIRi9nV0hEaGszU1dyK3RsR3B3T0J3emNuSnlQRzRlRmZIelpHWm1ucXFVZWtkcmJRT21aMlZsZmV2dW1vVG9DZUtTMHE5RnFYdVZJa29weFpEVWdVeWROcDZJdm1INCt2cmc3ZTNWWVNkalQvZnVxeCt3NUt2dnVlN1BWNU9TbG56MEhZUmJ1YlNtdnE2ZXV0b0dTa3JLK2VqOUw4bGZ2eG1YUzZNMXUxem9SM2JrWnovdDdqcVBsYlFZQ1NGRU4xVllrUDFpZEdMcUJwUFp1RnBwL1p0MU9SdTkxdVZzeE52YmhvK3ZOOTQrWGhpcSt3V2podXJtenNuL2ZXRXVacS8ybDlpRVo5RmFVMWZYUUYxdFBmWDFEUWVXTlFJZk9wMnU1M2R1eXUxNHpoY1BKY0ZJQ0NHNkwyZlI1dHh2Z1crakVsTHU5ckphbmtPcGlmWDFEZVlESDFEZGtiZEZZVE1yU2tyS2NSejNHKzgwYUtBSFhOSnlCNjF4S3ZRQ3A4TjV5ODdONjlwUFV0Y05TREFTUW9nZVlQZld2QjNBMUxDVUZEOXZ1eWxjbVlqUUdDR0dTM1c3OTNtekYxY0RVeXpvQit4T2RWekh1L0d4Y2hvS2ExMGpueC9QODNabkxzUGxWT2d5bDBPWDFKdnNKV1VGQlo1OXErUlJkTHNYakJCQ2lDTXJ6Y3VyQVdxQTlvTUFkUlBEaGcwN0E4RG1aVnFldDM3TmNRMG9tWm1aMTJtdEEvSTJycjMyNkZ1TG5raUNrUkJDQ0kreVpzMmFHNEFianZkNU16SXlUZ0tHS0tWc0dSa1pKNjFkdTdaYjlZMFJuYVA3OWNvVFFnZ2h1b0JoR0NjQ29VcXBBSzMxaWU2dVI3aUhCQ01oaEJDOVhseGNuRTFyblFsWXROWW13ekF5azVLUy9OMWRsemorSkJnSklZVG85WUtDZ3Z5QjRlcWdvUmFMcFkrNzZ4TEhud1FqSVlRUXZaN1Q2ZXl2bEVvNFpORmdzOWs4d0cwRkNiZVJZQ1NFRUtMWE01bE12d05zV211MDFnQTJwZFRGYmk1THVJRUVJeUdFRUwxYVltS2lGM0JlQjZ2T2FWa25laEVKUmtJSUlYbzFYMS9mczVSU0VTMHRSVUR6TkJkS3FYQi9mLytaYml4TnVJRUVJeUdFRUwyYVlSaEh2R1NtdGY3ZDhheEZ1SjhFSXlHRUVMMVdXbHBhUEpCMm9MVklLWVZxbVNkTmE0MWhHS2t0MjRoZVFvS1JFRUtJWHN0a01vMVJTa1g4eENZQkpwTnAxSEVyU0xpZEJDTWhoQkM5bFVrcGxhcTE5anZTQmxwcmI2VlVKbUE1am5VSk41SmdKSVFRb2xmS3lNancxMXFQVkMzWHpnNWNRanYwWjZXVTBscWZrSktTRXVLZUtzWHhKc0ZJQ0NGRXIrUjBPdnNESTQ1aDB4RldxelhoNkp1Sm5rQ0NrUkJDaUY3SlpESk5WVXI1SG5xYi91RmFidHYzVlVwTk9vNmxDVGVTWUNTRUVLTFhTVWxKc1NxbC9nQnQ3MFE3MUdITEw1ZkJIbnNIQ1VaQ0NDRjZIUzh2cjFGS3FkaGozVjRwRmVQdjczOUtWOVlrUElQWjNRVUlJWVFReDV2VDZWeHRNcG5pRGwybWxCcWx0WDVhS2VVRlhLTzEvdUhROVkyTmplWEh0VWpoRmhLTWhCQkM5RG81T1RtMVFPMmh5ekl6TStPVVVrNnR0UXZZbTVXVnRkMDkxUWwza2t0cFFnZ2hoQkF0SkJnSklZUVFRclNRWUNTRUVFSUkwVUtDa1JCQ0NDRkVDd2xHUWdnaGhCQXRKQmdKSVlRUVFyU1FZQ1NFRUVJSTBVS0NrUkJDQ0NGRUN3bEdRZ2doaEJBdEpCZ0pJWVFRUXJTUVlDU0VFRUlJMFVLQ2tSQkNDQ0ZFQ3dsR1FnZ2hoQkF0SkJnSklZUVFRclNRWUNTRUVFSUkwVUtDa1JCQ0NDRkVDd2xHUWdnaGhCQXRKQmdKSVlRUVFyU1FZQ1NFRUVJSTBVS0NrUkJDQ0NGRUN3bEdRZ2doaEJBdEpCZ0pJWVFRUXJTUVlDU0VFRUlJMFVLQ2tSQkNDQ0ZFQ3dsR1FnZ2hoQkF0SkJnSklZUVFRclNRWUNTRUVFSUkwVUtDa1JCQ0NDRkVDd2xHUWdnaGhCQXRKQmdKSVlRUVFyU1FZQ1NFRUVJSTBVS0NrUkJDQ0NGRUN3bEdRZ2doaEJBdEpCZ0pJWVFRUXJTUVlDU0VFRUlJMFVLQ2tSQkNDQ0ZFQ3dsR1FnZ2hoQkF0SkJnSklZUVFRclNRWUNTRUVFSUkwVUtDa1JCQ0NDRkVDN083Q3hBOVMxcGFXclJoR01NUFhhYVVHcXExOWdJc1NxbFRNakl5K2h5NjNtUXlaYTFldlhySGNTMVVDQ0dFNklBRUk5SFp3ZzNEK09qd2hVcXBBejgrYUJodEd5b2REc2VKZ0FRaklZUVFiaWVYMGtTbnlzbkp5WEs1WEFYSHVyM1dlbk4yZHZiS3JxeEpDQ0dFT0ZZU2pFUm4wNFpoUEFPZ3RVWnIzWDZEUTVZcnBWNEUybThraEJCQ3VJRUVJOUhwbkU3blFxMTE1U0dYejlwUlNxRzFydFJhTHpxT3BRa2hoQkEvU1lLUjZIUzF0YlY3Z1IrUFlkTWZuVTZuOUMwU1FnamhNU1FZaVU2M2VmUG1XbUMxMXRvRnRMbWNkdUJucmJWTEtiVXlKeWRubjF1S0ZFSUlJVG9nd1VoMEJhZkw1Vm9MVlAzRU52VmE2eXpBY1p4cUVrSUlJWTVLZ3BIb0trdUJraU90VkVwVnVseXU1Y2V4SGlHRUVPS29KQmlKTHBHZG5iMUxhNzNxUUFmc3crNUVRMnU5T2pzN2U1YzdheFJDQ0NFT0o4RklkQm1sMUJzL3NmcWw0MWFJRUVJSWNZd2tHSWt1azVXVjlZWFdldmVoeTFwYWkvWm1aV1Y5NnE2NmhCQkNpQ09SWUNTNmtndDR2WVB4ak41dFdTZUVFRUo0RkFsR29rdHByZDhCNmc5WlZPOTBPdWU2cXg0aGhCRGlwMGd3RWwxS0tiVUwyS0tVT25BWkxRL1k1dTY2aEJCQ2lJNUlNQkpkcXJxNnVrcHJ2VUszQU5ZQys5MWRseEJDQ05FUkNVYWlTMjNldkxrUnlBYWFsRklPSURzbko2Zld6V1VKSVlRUUhaSmdKTHBjVTFQVEVtQ3YxcnFpNVdjaGhCRENJMGt3RWwxdS9mcjEyVUFlc0xIbFp5R0VFTUlqbWQxZFFHOFJGUlhsWTdmMkNiQWFyZ0NUc3ZpYnJQaHFiZW8xd2JUUjdzekNNS3h4eVJuajNGM0w4YUp4Tm1yRHFISTAyS3V0TG10VlllSGFHbVJ1T0NHRThHZ1NqTHBBV0ZpS242MlBhWmpKVU1OUVpBSVpTaGw5ckJxelV0cWt0VEpydElHaTNRQS9QVldkWFFFYURIV1Z1MnM1WGhTR3kzQXBwK0ZsZFNpdG5mR0RNeG8wcm8wYXNuQ29OVTJPcHRWN3RtM1k3dTQ2aFJCQ0hDVEJxQk5FUlVYNVdBTUN3bDNhZklKU3Brc1ZURkJLV1Erc041c1VGb3ZDWkNpTUEvLzFta2pVZTJrTkxxMXh1VFJPRnppY21xWW1FaFZNd1F3MnN4ZHhnOU8yYU0wckRwZHp2ckt3czJqOSt2MkFkbmZ0UWdqUlcwa3craFhpNHVKc1dQdE13dUE4aFI1cEtKV2dGQ2FsSURUSVNrS01EL0hSdnNUMTh5RXd3SUxWWW1BeEt5eG1BN081MTF4RjY3V2NUbzNENGFMSjRjTHUwTlEzT05sZDNNQzJuYlZzM1ZuSGp0MTEyQjNHQUtYNG04VXdibFV1c3VLU01yNjBPMnZlMnJWNWM1Rzc2eGRDaU41SWd0RXZGRDFnU0tLMm1KODBZS3hHKzZPVTh2RXlPSGxFQ0pOUGpXQlFuQjgybTRHWDFZVEYzRHk0b1JCT3A2YXh5VVZEazVQOWxVMHNYbDdHNTB1S0tkcGJId0xxREtYMEdJdlo5OHJZcFBSSHRoZGt2d280M1YyekVFTDBKaEtNZnFhNFFhbkpHTVkxU3FrYkFJdXZ0NGxCOFg1TUdodk91RkZoQlBwYjNGMmk4R0FtazhMSDI0U1B0NG5nUUNzRFl2eTRmR1lNdVJ1citHSkpNVCtzM2U5Vld0NDR5S1Y1T1c1dytoWGE2WHA0KzhiY0x3Rzd1MnNYUW9qZVFJTFJzVFBGSktXZmkrSU9JQk13TWdZSE12WDBTTWFmR0lxdmp6eVY0cGV4V0F5R0RlbkRzQ0Y5V0p0WHlSZmZGYlBnbTJJYW0xeGpNRXdwTWNucEx4b045cWNLQy9QMnVydFdJWVRvNmVUVC9CZzBkNjRPdXhQRmpRb1ZaREVycnJza25pbmpJdkgzTldOSVQyclJTZElIQjVBOHdJK1pFNk80OThrOENvdnFRMHlvMjExZTVoT2lrcEt1MjExUVVPRHVHb1VRb2llVEhzQkhFVFZvVUtnMUlPd0o0QjVEcWFBaEEvMTU5TTZoL0hacU5JSCtGZ2xGb2xNcHBiQjVtUmdZNThlLy9pK05jODZJeE50bU1odUdjWnBWMlJaRUQwdzdFWG5kQ2lGRWw1RTMySjhRbTVRV2J6VjVQd3RjNCs5ck5uNTdWai91dXltWjBjT0NwVE8xNkhMaElUWnUrWDBpdDEyWlNHS3NMMHFwQkl0WnZSZVRsRFlUYWUwVlFvZ3VJY0hvQ1ByR0Q0NVZxRmZSL0NiQXo2eHV2eXFSNnk5TG9IOWZIM2VYSm5vUmJ5OFRaNDJQNE9FN2hwQ1dGSURXUkJ1RytrOThVdnBNZDljbWhCQTlrUVNqRHZTTkh4enJaYk8rcXd3MUp0RGZZbHgvYVFJVHhrWmc3ajB6ZUFnUG9wUWlPdEtiKzI1S0ppWFJYeGxLQmFONE9TWXAvWHlrNVVnSUlUcVZmTklmcG45U1VwU1hsL1VGaFRvaFBNVEtyYjhmd0xReittTElwVFBoWmxFUjN2enR0aFJPSGg2TU1wU2ZZZkNmMklGcDA2RDNUQzBqaEJCZFRZTFJJYUtqbzcwTnZPNEhkYnFmcjRuckwwMWd3cGdJNlU4a1BFYmZjQnQvdm5vZ3FVa0JvQWswek1iRHNRT0hKcnU3TGlHRTZDa2tHQjJrREwrZ1N3eWxMalVabU02YjFJL1RUd3FYdTg2RVIxRktFUkZxNCtiZkRTQTB5S3FBUkdVMkhvK0x5K2pqN3RxRUVLSW5rR0RVb245UzZqa0dwc2RReW12bXBDZ3VQemNHczBsQ2tmQk1LWWtCelBwVE1rR0JGdEJxTWphZUl5N081dTY2aEJDaXU1TmdCRVFQU3U5bllEeXBGSUduakFqbTZndmlzSG1aM0YyV0VEOXBSR29RVjUwZmk5VmlLSVdlR2VjVjhEdDMxeVNFRU4yZEJDTlNyR2FsYnpjTTFUKzRqNFdMcC9XWCtjNUV0MkFZaWdsakloaVpGZ1JLZVdHb3EySUdwaWE0dXk0aGhPak9ldjJ0dmpGSmFpUktYUVNZejUwWVJWcFNvTHRMRXVLWStmdWF1ZTZTZU5adHJLS3kycEZ1R09wRzRCWjMxeVc2ajdDd0ZEK2ZZSE9ZU3p0RFRZYkYxOTMxdUZOdGt6UFIyMndxVkFwem5kMDVNQzQ1bzFmM3AzQzRkSjFKNmRMYThzYXlzcktDYW5mWGM3ejA5bUNrRE1QeURGcUhEWXp6NWJLWk1aaWtYNUhvWmdiRStQS1hhd2R5OStNYlRDamorcGlrSVhOM0ZLei8zdDExQ2M4V2xwTGk1K3N5MzYxUVo2T1V6ZERLcHBYdTFaOEpUVTZ3TzEwR2dJYlpLTzN1a3R6S1l1QkFHUTErWWJaR3Y5RDBoYldHL2Y5SzgvSnEzRjFYVit2Tkx3SVZtNVJ4dDRLTXNCQXZadjBwR1l0WnJpeUs3a2NweFNralFwazRKb3lGUzBzdEN0T3I0Zkh4SjVkczIxYnM3dHFFWitxWG1CWnRjYW1YZ1ROUXlqQ1pUSGhaTFpoTTByZFNIT1IwdVdoc2JNTHBkS0xSZzMxZGxpRzJ4S0hYN2R5OGJvdTdhK3RLdlRZWTlSK1FOa1FwcmpZTW1EbytrdGdvbWVwRGRGOFdzMkw2bVZHc3lxMmt2S0lweHFlNUkvWWpRTy8reWl2YWlZb2E3bU8yT1A2blVLZGJMR1pPR3p1S0U0YW5FZFUzSEQrL1huMGxUUnltdHJhT1hidUxXWk9keDVlTHZ6ZWFtdXdUVEdiekt4RVJhVk9LaTNOcTNWMWZWK210d2Nnd0xGd09SSWNHV1RuOTVERE1acm1FSnJvdnBSU3B5WUdrSlFld2FIbXBHZmhOVkVMS1c3dTM1dTF3ZDIzQ3MxajhuYmNvelhpYnpZdjc3cjZCTThhZlJJQy9ud3hrS3pxa3RXYjYyV2N3NGZTVHVmUGV4Nmh2YUR6RjFvZTdLT1llZDlmV1ZYcmx0YVBZZ1VPVGxESm1LSVZwd2luaERJanhsVGNGMGUyWlRZb3J6NC9Gejllc1FHVllySlp6M0YyVDhDeFJVVkUraHRLL1ZVb1pVeWFPWmRJWll3Z004SmYzUDNGRVNpa0MvUDA0YmV3b0pwNHhCcVdVWVJqR3BkSFIwZDd1cnEycjlNcGdwRTNHcFdpZEVCbm14VVhuOUpjM0JkRmpKTWI2Y2NtMC9paUZTY0Z0WVdFcGZ1NnVTWGdPYTBCNE9Fclp6R1l6YVVPVDhmV1ZMZ1RpMk5oc1htU2tKbU8xV3RCZ3NWajh3OTFkVTFmcGRjRW9PRGd4d0tUVTdVb3BkZjBsQ1FUM3NicTdKQ0U2MVFWbjlTTzZydzJsVkp4UHNQa21kOWNqUElmVFpROURhNXZWYWlFeVBOVGQ1WWh1SmpJaURHK2JEVFJXcDVlNXgvNEQ2blhCS0NETTk2K2dMSW14dm94SWxlbWxSTS9qWlRVeGNVd0VoZ0tsMUhWUmd3YjEyRGN3OGZPWURJdXZWcGhOaG9HZnRCYUpuOG5menhlTHhRd0trNEhKMzkzMWRKVmVGWXlpQmd6dGorSjhwV0RjaWFINCsvYld2dWVpSnpNTU9ERTlpT0ErVnBSU29WYkRaNnE3YXhKQ2lPNmlWd1VqcTlsMGxsSkVCZmV4Y3RMd1lNd3licEhvZ1pSU0RCbm96NEFZWHdBcldrK0xqaDRTN082NmhCQ2lPK2cxeVNBb0lTRVF4YW1nck1rSmZneUtsejZwb3VjeW1ReG1UdXpiL0l0U0p5b2Z5d0QzVmlTRUVOMURyd2xHM2hhL1NGQmpBYWFkMFJlenFkYzhkTkZMamNvTXBsK0VEZENSSnZUcDdxNUhDQ0c2ZzE2VERxeW84VW9SRmVCblpzeklFSGVYSTBTWDg3S2FtSDVtWDVSU1NobGM1TzU2aEJDaU8rZ3R3VWlodUJ6Z3ZNbFJNbTZSNkRVbW5ScUJyN2NCU3FYMkh6UmtwTHZyRVVJSVQ5Y3JnbEhjd0pSMHBkUUlYMjhUWjV6Y1k4ZWtFcUtkUUg4TG1VT2FoNlV3R2VaYjNWeU9FRUo0dkY0UmpMVFovQnZBUENqZWo5QmdMM2VYSThSeFl6RXJNZ1lIQXFCUWt5TWlJbVNXVUNHRStBazlQeGdsSm5vcHJjNEJHSlRnaDdkWHozL0lRaHlnbENJeDFwZmdRQXNhckY2QkVhUGNYWk1RUW5peUhwOFNvczNlZ3hRcTB0dG1NRERXRjVOSitoZUozaVV1MnZmQTFEZFd3K0FFZDljamhCQ2VyTWNISTBNYjZScjhBbnd0REl6ems0N1hvdGVKRExNUkZXNURLVXhncElZbUpmWFlvZnlGRU9MWDZ1bkJ5S0tVVGdkdGl3anpJcUcvZEs4UXZkTWhRMVNrMk94R3BEdHJFVUlJVDlhamcxRy81T1FBaFVwU1NxbU13WUZZTEQzNjRRcHhSQWNtVEZZUWJ6WlpaSG9RSVlRNGdoNmRGQ3pZL0ZFcUVTQzk1YzZjcmxaWmJXZnlKZDl4ODZ5MXgrVjh2ZEhLdGZzNDkrcGx2UG5CZG5lWDBtMzBEZmNtSXNRS2lnQk1KTHU3SGlIYzZldEYzM0hDNkVrODgrekw3aTdsaUM2KzlJK2NNSG9TMWRVMTdpNmwxK25aMDhzN20vcGd0c1lhQ2xJU2YxbTNpbis5dkluUEZ1ODk2bmJ4TVQ0ODk5RHdYM1FPOGZOczJWNURYYjJURFp1cjNGMUtwMnBzY21JeVZKZE5ianhzYUI4Kys3WUVqUm9Cdk5vbEp4SGlHSngzd1ZWczMxSFUrcnZKWktKdjMzQ0daYVp4NWU4dW9tL2ZDRGRXSjNxN0hoMk1YQ1p6dWdsOFl2djVFQlJvL1VYSDZOL1BtL1NVZzYxTkZaVjJ0dStxSXl6RWk2Z0lXK3Z5cUFqdlgxMnZPRFl6cC9TamY1UVBLWU1DM0YxS3AvbmZuRzE4dkhBM0x6dzZuTEFRMjlGMytBVkdwZ2J4MmJjbGdKWmI5b1ZIR0RWcU9DYkRSRzF0TFp1M0ZQTEp2QzlZdEhncHI3ejBUK0ppKzd1N1BORkw5ZWhnWktCT2dsOTNHVzNHcEdobVRJcHUvWDNSOXlVODlud0JKNDBJNGRwTFpjSnlkN0JhVEp3OE10VGRaWFNxdkUxVk5EUzZ1dlFjdzRjMjl6TXlsSkVCV0FCN2w1NVFpS1A0MndOMzRlL3ZCMEI5ZlQxMzN2MGdQL3l3bWpmZmVwKy8zbld6bTZzVHZWV1A3bU1FS2hWZ3FOeWQ3SFl1bDNaM0NiMmVuNStac0JBcmdMbC93dEIwZDljanhLRzh2YjJaT1gwS0FDVWxaVzZ1UnZSbVBickZTS0dIZ0NJcDNqM0JxS0hSeWF2dkZiTGtoektxYSt6RTlQUGg4dlBpR0puUi9xYWdqVnVyZWZPRDdhemZXSVhEb1ltTjl1SGNLZEdNSFJWMlRPZHl1VFR6djk3RFo0djNzR3RQUGQ0MkU2TkhoUExiYWYyNTR1YVZiZnBBMWRjN21IbjFjZ2JHKy9HdjJabHRqdU53dURqN2l1L3BHMkhqbFgrMG5YTjBYMFVUcjcrL25SK3o5bEZWYlNjODFJc3p4a1J3M3RUb052MWlycjF6TmR0MzFUSDNoZEg4NTQydExQMnhqTWh3TC83MVFDYVgzTGlDeW1vN3J6MTFRcnRMUm1YN0dybnNwaDhaR08vSFV3KzByZXRRM3l3djRaRm5DN2pnbkdpdU9EKytkZm5hOWZ1Wk83K0lMZHRycWF0ekVCcnN4ZFF6KzdacDhUdVNZOTEzOGJJU1B2NThGNFZGZFpqTmlpR0RBcmowTjdFa3hoMzhOL2JkaWxJZWVqcWY4NlpHTTNsOEpDKzl2WTNzdkFvY1RrMUdTaCt1dld3QWtXSE5qLzNmcjIvaDR5OTJ0KzU3MlUwckFSaWVGc1NEZHd3OWF0MC9oOGxRUkliYUtDMXZ3ckFZNmNDcVRqMkJFTDlTUlVWenY4SDR1SmcyeXd1MzcyVE91eCtSbGJXTzNYdjJZamFieWN4STVjWWJydXp3a3R2ZXZTVzg5c2E3TEZ1K2lwS1NNdno4ZkJtY1BKQjc3cjZGc0xDUWR0c2Y4TmcvbnVXOXVmUElTQi9DMDA4OWhKZFg4eFJTWHl4Y3pEdHpQbUx6bGtJc0ZqUHBhVVA0d3pXWGtaeVVlRWp0bFV5WWZBRkRoeVR6N05OLzUvbC92OHBYaTVaUVdWbE40b0E0YnJ6K1NrYU15R2gzenRXcnMzbjVmMitUbDFjQVFGcGFDcmZlZkcyNzdWd3VGMys4L2c3MjdDM2hoZWNmSnpKUzV2M3NLajAyR0lYR0R1NkxVZ0UrTmhNQmZzZi9ZYnBjTHY3dnNYV1U3MjhpWTBnZ08zZlhzV2xiTGZjL21jZlRzek9KanprNHB0THlWV1U4OUV3K1pwTmkxUEFRdkt3R1AyYnQ0Ky9QNUZOWmJlZnNNNk9PZXI2blh0ckV3aVhGK1B1YU9XbGtLQzZuWnRuS01yWnU3NXc3R3ZZVTEzUDc3R3oyVmRnWm50YUh2dUhlckN1bzVMVzUyeW5jV2N0ZE53NXV0OC9MNzJ3amIyTWxaNHdKUjJzd213M0dueHpPUjUvdlp1bVA1Y3lZM0svTjl0OHVMMFZyT0hQc3orOTR1ZkRidlR6NTRpWUMvWnNmUHhxMjdhd2xkME1WTXlaMXpyNHZ2NzJWdWZOM0VSSmtaZnpKNGRUWE8xaTJxcHljRFpVODh0YzBCaVcwRGVEbCs1dTQ1YjYxOU92cnc0bVp3YXpMcjJSRjFqNTI3YTNudVllR1liRVlERTBLeE9YU2ZMK3lqSDBWZHM0Y0c0SE55NkIvbE0vUGZnNk94akFVWVMxekJTcEk3ZlFUQ1BFcjdOcTFoLys5TmdkL2Z6OHVPSDlhbTNWL3Z1Tit5dmZ0WitTSURFNDhZUmlidG16anU2VS9rTGVoZ1BmZWVRay92NFB2cDduck5uRHpyZmRTWFYzRDRPU0JqQnlSUVhuNWZ0Wms1VkJhVm43RVlEVG4zWTk1Yis0ODR1TmllUHpSKzFwRDBkUFB2TVRyYjg0bExDeUV5Wk5PbzdhMmptKytYY2JxTlRuOCs3bEhTUms4cU0xeG5FNG5OOTk2TCtYbCt6bGhaQ2JidHUxZ1EvNG1icnIxWHQ1NjQzbGlZdzUrMmZwaTRXTCs3NzVITVF5RFVTY09KekRRbjV6Y1BLNjk3czlZTEpZMng2MnZieUIzWFQ0T2g0T2lvdDBTakxwUWp3MUczdDdXVklDUUlBdVdMcnJMNTZkczJsYkxLU2VFOExjN1U3RllETFRXUFBwOEFkOHNLK1h6eFh2NDQrWE4zelFxcXBwNC9EOGJzWGtaUERFcm8vVURzYks2aWV2dVdzUEw3MnhqL0VuaCtQa2UrVSsxZkZVWkM1Y1VFOXZQaDBmdVNTUFF2L2tGdGIreWlic2Z6dTJVeC9Qbzh3WHNxN0R6bHh1U09iV2xGY3ZoY1BIQWsza3NXVkhHeEhIN0daWWExR2FmalZ1cWVlWnZ3N0I1bVZxWFRSZ2J3VWVmNzJiSml0SjJ3ZWliNWFWWUxZcHhvMy8rQy83OStjMTN1RHd4SzRPb3lJTWQ0ZmRYTm5YS3ZxdHo5akYzL2k2U0UvMTU4STRoK1BvMFA4ZnJDeXE1ZlhZMi8zNTlDMC9NYXZ0dGNOSDNKVngzK1lEV1lGdGJaK2ZtV2RrVTdhbG5kZTUrUmcwTDRaUVRRam5saEZBS2Q5YXlyOExPcGVmR2RGbm5hNU9oQ0E5cHVRbEJLYm1VSnR6dTNsbVBZRGFiMmIrL2dnMzVtMGhMSGN4amoveGZ1N3ZTZm5QdTJVdzk2MHg4ZlE5K1liaC85dVBNWC9BVlh5LzZqbW5uTkgrRHFhK3Y1ODY3WmxOZFhjTjkvM2M3VXlhZjBicDlSVVVsaHRIeFo4SHk1YXQ0OHFuL0VCNGV5ci8rK1RjQ0FwcS81UHp3dzJwZWYzTXVxVU1IODlTVEQ3WUdzTFhaNjdubTJ0dDQ0c25uZWVtRko5c2NhMFArSmlaT0dNK3pUeitNMld4R2E4MnMreC9qOHk4VzhlR0hDN2o1cG1zQUtDL2Z4ME1QUDRYRll1SDVaeDhoZFdqemwwdTczYzZERC8yVHp6Ny91czF4ZlgxOWVQYnBoeWtySysrdzVVbDBuaDdieDhqa1lnaEFjQjhyWnZQeG53YkViRlpjZDNsaTY2Q1NTaW1tVFdqK2dOeTJzN1oxdXkrWEZGTlg3K1NpR1RGdFdna0MvYTJjT1RhQ3hrWVhXZXYyLytTNUZpeHFIazdnaWd2aVdrTVJRRkNnbGFzdVRQalZqeVYvY3hYNW02c1pQVHlrTlJRMVAwYWpOZHo4c0thODNYNHpwMFMzQ1VVQThURitESXozSTM5ekZTVmxEYTNMaS9iVXNibXdocE5HaHY1a0NEd1N1Nk81RDVQenNMNU14M0kzNHJIcys5SG56WmU3YnZ4ZFltc29BaGlTRkVqS29FQTJiS3Ftc3JwdFgrYUI4WDV0V3Z0OGZTeE1ITmY4aHIrbDhQaVBUV0lZRUJyVS9KaVVZakE5K1BVdnVvZGx5MWV5NUx2bDVLN2JnTVBoWU9PbXJid3o1eU5xYW1yYmJIZkIrZFBhaENLQXNXTkdBN0J0MjQ3V1pmTVhmRTFaMlQ2bVRENjlUU2dDNk5NbnNEWHdIR3JMMWtMdXZ2Y2hmSDE5ZU9ySkI0bUlPUGdlOS9hY0R3RzQ4NDRiMjdSS1phUVBJVDB0aFp6Y0RWUlVWTFk1bnRsczVyWmJyc1ZzYm40ZlUwcngyd3VtQTFDd2FVdnJkZ3MrLzVyNitnWm1UcC9TR29vQUxCWUxkLzc1aG5ZdFJnQ1pHVU01ODR4VDJ5MFhuYXZIdGhocGd3RUtDQTYwdXFYRnFHKzRyZDJIY21SNGMwdEFYYjJ6ZFZuZXh1WnI2dHQzMXZHL2Q3ZTEyWDVMWWZPYnc5N1NCbjVLL3BZcURBTkdwQVcxVzVjUSsrdW5RY25mWEExQWZZT2pYWTNWTlE0QTloUzNyM0h3RWNhT09uTnNCSnUyMWZEZGlqTE9QYXU1V1hueHNsSUFKdjZDeTJnQXA1OFN6aHNmN09DMis3TnlSc3ErQUFBZ0FFbEVRVlNaT2FVZms4WkgwaWZnMklab09KWjlOMnl1d214U0xGbFJ5cElWcGYvUDNuM0hWMVhmZnh4L25UdXlGeU1oaEJVZ2JBZ0JGQkVWRkJ3Z3FFV3Rveit0MXRiWk9tdlJXa2V0bzQ1YTdiSmF0WFVXclhzTHlwNWhKamRrRXJMMzNqZTU0M3gvZjl5YlFMZ0JFZ0xjNVBKNVBoNTkySHZQK3VTU2UvTyszL01kbmJZMU5ia0NVV201dFZNd0hUOG14T05hUTZOY0xWSk5MWTRlL1h6SGc2WnBEQWozdzkvUFFGdWJIaGdUTTM1Z1NVbVc5SElWWHJONjFVZUVob2JRM054Q1FXRXg3NzczRVY5K3RZcTh2RUplLzllZk82MXRtWm0xbjEyN2s4bk5MYUN3cUlRQzl6eElyVzBIUG50Mjc3RUFzT2pDQmQyNmZtMWRQZmZkL3hoMnU0Ty8vZVZweG82SjdiUTlaVzg2SnBPSjFhczNzSHIxaGs3YkdocGNYMjZLaWt1SmlEZ3c4bm40c0tHZEhnTU1pM0d0d3ROMDBHU05LU25wQU13N3gzUDJqS0NnUUVhTkhFNzIvbHlQYmVMRTg5bGdwRUVNUUZpSUNhUHg1TGNZQlFWNnZyVCs3dFlqWFIxb21XZ1BGaXZYbHgvMlhEYmI0WWR4TzUwNlRjMU9CZzN3NjNKaXdPTVJDdHRiUXBKUzYwbEtyZTl5SDV2ZHM4WUJFVjBIazNQUGpPUzE5M0xZbUZqWkVZeldiYWtnYXBBZjA2ZEVIRk9OMS81b0pFR0JKajc0b3BDM1Bzem52VThLdUhEK0VHNjZaalRCUVVmK05UL2FzVTZuVG5PTEs4eCs4RVhSWWM5ejZHdlE1ZStBbit2ZlEzbHBrRjVJc01rVmpHeE9neUhRSEFGSU1CSmVGeHdjeEtTSjQzamk4UWNvS2lvaFpXODYyN2Z2NW93elptRzFXdm5kSTgrd2FYTWlmbjUraklzYlRVeE1OSU1IRFdUVjkrczZ2WmVxcTJzQWlCbld2ZVVBVjYvWlNFdUxsZE5PU3lCaCtwUk8yNXhPWjBmTDFYL2Vldit3NTJocjYzeTcvdUNXcFhZQkFhNytTcnArNERPaXZhVnB5SkN1dXc2WXpUNzc1N25QOCtGWFhnMEZqZUFnSTBiRHlROUczUlVRNFBwRCtkTGpDVXdZMi9QUmMwYWpBYU5Sby9rd0xSQ05UWjVUMVdqdTE2T3R6ZW14cmF1NWRBSURYTGZEZm43dGFLNWNjdlFSWGgzWE9jekxIaHBpNXN4Wmc5aVFXRVZaWlN2MURYWkt5bHY1djh0SGR2cUcyQk1HZzhheXhjTzRlR0UwNjdkVzh0SFhSWHl6cG95aVVpdlAvaTYrVjhjYWpRYjh6QnFhUWVQVDErY2VjNDE5UWFDL0FiUEpnRUxUTkNPZVRZeENlSkhCWUdEcTFJbWtaK3dqTDcrSU04Nll4Yi8vczRKTm14TzU5dXBsL1BLT24rSG41L3JDbFppNGkxWGZyK3QwdkorL2ExdFZWUTBqUnd6ek9QK2hsbDEyTWZ2MjU3QjkreDVlZk9sVjdydjN3R2d3bzlHSW41OGZCb1BHK2pXZkhmZjN2Y2w5cTZ5dXZwNFJJendIMk5UVTFoM1g2NG51ODlVK0JocG9Rd0NDQWt3Y3ByOWRuekI2aE92YlJXcG0xeTB4M1RFOE9wRFdOcDE5dVkwZTIxSXlQTThiNEcvRWJOS29yTEhoY0hRT1F0bGRuS085eHBTTTQvZEdiUjk1dGpHeGtuVmJLd0RGK2VmMGZoa0FmejhqRjg2UDVtOVB6aUE2S2dCTGVuMm52a3pIZXV6b0VjRzB0ZWxrbjZDK1FlMGZ1aWQ2dXFlZ1FCTitaZzBVQm5TVEJDUFI1eFFYdS9wTWhvYTZQbmQyN2tvRzRPYzMvYVFqRkFIczYrSTIwOFR4cmtFdFc3WnM3OWExakVZRHp6ejFNTEdqUnZEKy96N2o3WGMvN0xSOVhOeG9XbHZieU1qTTd2a1BjaFNqWTEzVERPemU0emxBcHJDd2hQTHlTby9ueGNuUmh5UERzUnN3Wmt5WXBtRXlHVFZDZ2t4OStoditnck9HQUlyM1B5OGt0N0R6SDkwMm01T3RPNDkrcCtQc00xeXpRTC82VGs2bmxxT2kwaGJlL2FTZ3kyUGlSb2RnYlhYeTllclNqdWVhVyt5OCtiODhqMzBUcGtRd01NS1A3WHRxV2J1NTh5MC9wUlRydC9YOERUeHoyZ0FHRGZCajY2NXF0dXlvWnZya2lJNjVmWTdGb1FIUWJESjAzTG84MnEzVTdoeDczbG11NXU2WDM5cFB3eUdkckd2cWJGalNleGNhMi9zbUZaZGFlM1dlb3duME4yQTJHOUJRQnMyb25aeVZsWVhvcHErKy9wNHRXM2NRRU9EUG5ETmM4NjYxMzFMSzNuL2dzNm1rcEl4MzN2M0k0L2hMTHJrSW85SElmOS8vbEYzdVFIWHdNWWQybEFiWHJhOFhYL2dERVJIaC9QMGZiL0ROdHo5MGJGdDBrYXV2MHA5ZWVKbjYrczVyTTFaVjFiQnJ0K1VZZjFKWXVHQWVBTysrOXhIN3NuTTZubTlxYXVhcFoxN3E4cGp0MjNkN2pGWVR4NTlQM2tvTDFJTENGSnJKWk5JSUNqUWUvUUF2R2oweW1Lc3ZIY2tIWHhSeTF5Tkp6SmdTUVhSVUFBMk5EdmJzcldYVThDRE9QTzNJeTE5Y3NYZ1lHN1pWa3ByVndDM0xkeEkvT1lLV0ZnZko2ZlZjTkc4SVgzeGY2bkhNc2tYRFNOK1h3U3Z2NUxCdGR6VURJL3l4cE5jeGRXSTRtVG1kQTVyWmJPRHVYOFR4eEV2cFBQZlBMTDc4b1pUUkk0SnhPSFJTTWhzb0xXL3RORnF0T3d3R2pmUFBqdUtETHdzQmpSdXZHdFdqNHcvMTVFdHBEQnJveitSeG9aaU1CdEwyTlpCZjNNTDhNeU1aTk1DLzE4Y3VXVGlVelR1cVNNbG80SmJsdTRpZkZNNkFjRE1sNWEwa3BkWng5V1VqaUo5MGJQMmpBS1pQQ1dmajlpcGVlRFdMMlRNR0VocHM0cVpyUmgvOXdCNEtESFMxRnFKcEJnTktXb3o2Z1FrVEpvVDYrL3ZQQnJaWkxKYm1veDdRai96dTBUOWlOQml4MmUwVUZaVlFXbHFPd1dEZ3dlVjNNbkNnNjlmemd2UFBKU2s1bGZ2dWY1U0ZDODZocmMzRzVpM2JtWHZtNlh6L3cvcE81eHM1WWhqMzMzYzd6ejcvZDI3LzFRUE1uQm5QaU9FeGxKVlhzR3VYaGYrODhSZVBqdEVBdzRZTjVmbG5IK1dPWHozSWswKy94TUFCQTVnelp4WlhYTDZFdGVzMnNYdFBDaisrNW1abXpZeG4wTUFCRkJhVnNHTm5Fais3NFJwbXpUenlyZnJEbVRsakdoY3ZYc2czMzY3bXBsL2N5Mm16cGhNVUZNanVQUlppWTBjeWRrd3MrM01PaE1IbTVoYnV2dThSbkU0bmd3Y041UFRURHo4SnJ1Z2RuMnd4OGpjWmdqU2xqRWFEUm9CLzMvOFJiN3dxbHVXM2p5Y3VOZ1JMUmowL2JLd2dyN0NaK1dkR2N1OHQ0NDk2ZkdDZ2llY2ZtYzdpODZMUkZXemVYa1ZaUlNzL3YyWTAxMThaMitVeDU1d1J5WDIzakdOa1RDQjdNeHBJU3ExbDRWbFIzUDN6Y1YzdVB6dGhFTTgvSE0vc0dRTW9Lckh5dzhaeVVqSWFHRHNxbUQ4OWNtd2ZET2ZQRzBKN1A3Q2poYitqdWZUQ0dKd09uUjgyVmZERHBuSU1tbXRvL2YyM0h2MzE2ODZ4SnBPQko1WlA1Zm9yUmhJV2FtTGI3bXJXYjZ1aXZ0SEc5VmVPWXRtaW8wL0NlU1FYelkvbXNvdGkwSlZpN2VhS0xqdXpIdy8rWmdNbW93RkFROU43UDJSUm5IQ0JnWUdEakViakt5YVRxWExHakJrdkp5UWt6SjAxYTliZ3VMaTRJeWYrZm1EYnRsMXMzcktkSFR2MjBOSmlaZjY4dWJ6MjZndWRodHBmZWNWUzdyN3JaZ1lOSE1ES1Zldkl5dHJQZmZmYzFyRjh5S0d1dUh3cC8vejdzNXc1NXpTeXN2Yno3WGRyS0M0cTVhb3JMKzBZSGRhVjZmRlRlT1IzOStKd09IamdvU2RJUzgvQ1pETHhseGVmNUphYnJ5Y2lQSXdORzdleDZvZjExTlhWYytzdFArWGFhNWIxNnVkLzVIZjNjY2Z0UHlOeThFQVN0KzhtMlpMSzRvc1c4T0tmSHNkd1NOL1l3TUFBcGsyZHlKQWhrWXdjMmYyK25xTG4rdHc5cHBrelp5NVNTcTNRTkszVjRYQXNzMWdzMjNwNmpoRmo0NmVheklZMUlTSEd5SWR1RzgrQ3VhZnVES0ZOelE1K2ZPdldUa3VDOUJYSmFYVTgrSFFLRnkrSTVzNmJ1ZzVrNHZpcWE3Qng3NU1wcEdVM09YWEZRd1daU2M5NXV5WnhaQWtKQ2JHYXBuMnZhVnJjUVUrbktLVjJLS1Vzd0phcXFxcTlSVVZGUjcwUEd6c3g0VncwdFNJc0pDVDZueS8rbmpOT2wzaytSZmNsN2tqbW5nZWZwcks2dGc3RnNyeU1wSFZIUDZyLzhjbGJhUWJOWVFZL3phQnBHTDB3dWFQb25tL1h1Rzd4TFRxdmUwTnJSZThaalZySHFFUU5aL2NtZWhKOWdqcG9YTHFtYWRNMFRac0d0QUdWa1pHUk9ZTUdEZnJJYnJkL21KYVdWdWExSW9Yd0FUNFpqSFNEbjBuVFhIMnUzYmNOUkIrekw3ZVJqZHVybURFMWduRmVXdVQzVkdRMGFCZzBEVkNhcGhrOHA5WVYvY0pCSWNrZkdLNXAybkNqMFRqUGFEUytPR1BHakpXNnJyOXVNcG0yV2EzV3hyUzB0R2JBU3pObkNkSC8rR1F3TWhnY1pqQnFtcVo1WlhKSGNYaXZ2cnVmMmpvN2lYdXFDZkEzY3Z0UHgzcTdwRk9LMGFpMVQxK2htVFExTkNFaDRWeWxWS2MzU2Z0ajl6cFBoNzZCUE41UUIrOXp1UDJOUm1Pbng0ZmIvNURIWFc0NzZGeWQ5am5LdWJwenZxUCtITjI5bHZHUUQ1NGVudS9RZlNPQmptOFA3YU5zRDI1QmF2Ly9tcVlaTlUyNzJHZzBYcXlVS3ZQMzkwOU1TRWpZcTVTeWFKcTJxcTU3TTFjSWNVcnp5V0RrZEdobWs5bDF4OEFrd2FoUHFhcHBZMmR5TFdOSGhYRHI5V05PeUNyeTR2Q014dllXSS9BM0dXWWJESVpMdXRwUEthV3A3azNQclIwOEhjYmhwc2JvSWhoMGRhTDI0N3Y3cHUyMDM2SFhQaWhBZEhtK3JnSkdkNit0SFhLeEkwd0pvaDFsKzhISGQ3bVRVc29BZUx4UmpoU1EzTnVqTlUyN0RMaEUwN1FHVGROeVF2MzE3QmFiYjM3dUMzRzgrT1FiUkROb0oyWklUejhVRW16aTIzZlA4WFlaSFg1MzEyUnZsM0JLTTJoYXg0emttb1pSS1hYdzVGRzl1ZDNTcTFzMW1xYWRzR3QzNDl3ZTI3c1pDZzk3N1c0ZTM5MkxHRFZOQzNBSHBHT2lhWnBSS1JXcW9RTGxucG9RUithVHdjaGdVQTdRbEs3QTRaU1BBU0hhT1owSzNUMjlkcXRkMzJveUdQN2JSWERvZUh6b05xZlQ4dzExeUQ3cUNOczhIanNjanNOdVA5cXhQVGxYVHgvMzlGd0dnNkZiKzl0c3RxT2VyNHQvajJIQW0wQ255YjY2Q2wrSHRFeVZLYVVTbFZKN2RGM2ZwV25hcG9ZMkxRRk5yZkE0VUFqUndTZURrYTdyRHFQQnFKUlNkUEU1THNRcHkrbFU3Y3VPS0x1dWxTVWwrZVp3VzErU2tKQmdCenFtV3o5S0lISXFwZFlDN3ppZHprU24wMW1abXBwYUIrZ0FzUk1UVG56QlF2UnpQamxrUzFmS3Jyay9QMDdWWUxReHNaTEYxMjNrMys5N3JpZmtTOWM4MU10dlpiUDR1bzNzVEs3eFdnMUgwdFRzWVBGMUc3bmpvVjFldWI1RFA5QmlaRERndWNLdzZCY082bzlsMHpTdFdpbVZwSlI2c0xtNWVlU2VQWHN1MkxObno5c1dpeVV6TlRXMUJuY29FdDFYVjFmUDdETVhjZE12N3ZGMktjSUxmTExGeUtDYkhCamR3ZWhFcjhwNUZDMVdCMEdCSi9abFBoblhFTDVCZHlwY0RRNmFVazRsd2FnZk9lUTJXWXF1NnpzMVRkdWg2L3JPN2s3dzJCK3QrbjRkRHovNlRLZm5BZ0w4aVIwMWdnc3VPSmRycnJvTXMvbllaNTVvYTJ2RGFEUmlNc2xucUhEeHlkOEVvMUU1UUNsZEthLzFNU29zYWVIcHY2VXpZV3dvOS96aTZNdFNIS3NILzVoQ2RVMGJyejEvMmdtN2h2QWQ3UzFHbW9iU0RkaThYWS9vRWF1dTYrOXJtdlloa0ticmVwV3ZyWjEySkRFeDBZeU9IWWxUZDFKZVZrbEdaallabWRsczJyU052LzNsYWZ6OGVqNWY2Y3YvL0E4ZmZQZzUvMXZ4R2tPRzlHeTlSK0c3ZkRJWTJSek9GajkvbzFOM0t0cmF2Tk9LWEZObkk2K3doUWxqVHV6a2hjbXBkUXdkY3V5cjBvdFRpODJtdDM5WlVKcWl4ZHYxaUtOcmFtcXFDUXdNdk12cGRHNU1TMHRyT3ZvUnZtbmUyWE80Nzk3Yk9oNW43Y3ZodnZzZlpVL1NYajcrOUd1dXZicm42NVpaVXRLd1dtVnlKOUdaVC9ZeDh0UDlHalNsbkE2bm90bnE4SFk1UXZRWkxhMU85d0sxU3NlZzZyeGRqemk2N096c2hwU1VsRzlQNVZEVWxmSGp4bkQ3clRjQ3NIN0RWaTlYSTN5SlQ3WVk1ZVVsTmNST25HNjNPeFJOTFNjM0dMVXYydHB1NWZweVZxNHZCK0RGMzA5bllsd1lBQTZIenJkcnkxaTlxWUtDNGhhY1RwMmhVWUhNUHpPU1pZdUhFZUJ2N1BMODdlNTRhQmU1QmE0di9LWGxyU3krYmlNQU4xNDFpcXN2SGRscDM5SnlLNit2eUNVNXJRNkhVekZ0UWppM1hqK0c0VU05SjFkY3U2V0N6NzhySnErb0JaTkpZOHI0TUs2L2NoUnhzVDFyK2FxcHMvSEdpaHgyV1dxeHRqb1pOVHlJYXk0YnlkelRCbmZhTHltMWppKy9MeWFub0lYcW1qWkNROHpNbVRtUW02NkpKVGpJczk5QVJuWURIMzVWU05xK1JwcWFISVNIbVRrOVlTQjMvL3p3aTlDMnRqbDU0Q2tMV1RsTlhMNTRHRGYvM3hnQTJteE9Qdm1tbU5XYnlpbXZiQ00weE1RWk13ZngweXRITVNEOFFMUDh4c1JLbnY1YkJqOWVPcHpGNTBWM2VpMFRKa2R3MjAvSEVoM1p1ZFZPS2NWM2E4djQ2b2RTaWtwYkNBdzBNdmUwd1Z4OTZZZ2V2WTdIVzR2VmlkMnVveFJLNmFyZXE4VUkwVXZqeDd2ZXk1VVZWV1JtN2VmNkczN0ppT0V4ZlB6aHZ6MzJYYmxxTFk4ODlpelgvOStWMk8wTzN2L2ZaeDNiTHZuUjlRRE1tVE9Mdjc3NFZLZmpXbHRiK2VjcmIvSDk2dlhVMXpjeVp2Uklici8xUnViT1BkM2pHam01K2J6MTlnZnMybTJocHFhT2tKQmc0cWRONW9hZlhzVzBxWk02N1h2TlQyNGxKemVmamVzKzU0c3ZWL0hoUjE5UVhGSkdWTlFncnIzNmNxNzY4YVc5Zm4zRXNmSEpZQVRvQ2xXdG9ZMXVibkhpMUJWR3c4bVpBZHRrMHJqa2dxRlUxZGpZdXF1YWtUR0JUSjhTQVVDRSs0K3QzYTd6NkovMmtwUmF6NkFCZnN3OWJSQ2FCcGEwZXQ3K0tKL0VQVFU4ODlDMEk0YWorWE1pbVRyQnhwZmZseEljWkdUQldWRUFIdXVPVmRmYXVQZnhKSVpHQlhMR2pJSHN6YWhucDZXV2dtZFMrTmZ6cCtIdmQrQWFiNnpJNGFPdml4azB3SS96em9yQ2FuV3daV2MxbHZSNm52MWRQT083ZVZ1d29kSE9QWThsRWVCdllGYjhBQ3FyMjBqSnFPZUpsOUs1OStaeFhEamZ0V2hzVFcwYnYvMWpDbEdEL0ltZkhFNVFnSkhrdEhxK1dWTkdlVlVyVHk2ZjF1bThYLzFRd3N0djdjZGcwRWlZRXNIZ0FYNlVWclN5WVZ2bFlZT1JVb29YWHMwa0s2ZUpjK2RHOG91ZmpBYkFabmZ5OExONzJadlp3SmlSd1N4ZUVFMWhTUXZmclMzRGtsYkhYNTlJOEFobTFiVTI3djE5RXNPR0JuVzhsb2w3YWlndXMvTHkwek14bXc4MHdQNzlQOWw4czZhTWtHQWpaNTQyR0tVck5pVldzVC9QdTEvNlcxb2QyQndLTkUxMzZGcXRWNHNSb3BjYTZoc0JDQTBOWWNMNHNVd1lQNWJNclAxa1pHWXpjVUpjcDMxWHJuTE5UTEYwNllYazVoYmcxSjJzWGJlWnFxb2FsaTY1Z01EQUFHSkhkZjVTNlhRNnVlZStSNmlzck9iMDB4TEl5eXNrUFdNZnYxNytlOTUrODIrTWl4dlRzZSttellrOCtOQlQyTzEyVGo4OWdibG5uazVaZVFXYk5pZXllY3QyL3ZENzVWeHcvbnlQbitHZnI3ekZOOSt0NXZUVEVoZzZkQWhidCsza1QzOSttZURnSUpaY2ZQN3hmc2xFTi9ocU1BSzBNb0JtcXdPbjgrUUZvd0IvSTNmY0VFZHlXaDFiZDFVemFWd1lkOXpRK1EzNjNpZjVKS1hXTS9lMFFUend5d240bVYzaHhHN1hlZnB2Nld6YlhjUDdueFZ3NDlXakQzdWQ5bGFoTDc4dkpTelU3SEdOZG1zMlYzREwvNDFoMmVKaGdHc0UyOTJQSmxGVWFtVm5jaTFubmU1cXdkbGxxZUdqcjR1WkdCZktrOHVuZElTQzFNeDY3bjhpbVZmZTJjK2ZIK3ZlSENncjE1ZHg1WklSL096cVdBenUxMzM5dGdxZStYc20vM292aDNQT2lDUXd3SWpKWk9DdW0rSzRjUDRRak83RmZ1MTJuZHNlM01VdVN4Mmw1VmFHRGdrRUlDdW5rWCsrdlord0VETlBQVENWc2JFaEhkY3JManQ4VjVtM1BzeG4wL1pxWmt5TjROZTNqTzhZMmZQZlR3clltOW5BSlJjTTViYnJ4M2JVK2Y3bkJiejFZVDRmZmxYTWpWZkZlcnlXZDl3d2xrc3VpQUdndWNYT1BZOGxVMVJxWlZkS0xYTm1EZ0lnY1U4MTM2d3BZL2pRUUo1N09MNmo5YW0yM3NaRHo2UjA2elU4VWF6dUZpTU5wWnMwWFZxTVJMKzI2b2YxQU15YUdRL0EwaVVYa3BuMVQxYXYzdEFwR05YWE43QXRjUmZUcGs1aWRPeElSc2VPWk1GNVo3Ti9meDVWVlRYY2V2TlB1K3g4blo2eGp3WG5uYzNmL3ZJMFpyTVpwUlNQL3Y0NVZxNWF5K2VmZjhmOXY3NERnTnJhT2g1NTdGbVVVcnp5OHZQTVNKamFjWTQ5U1h2NTVaMFA4dVRUTDNMNmFRbEVSSVIzdWtiaTl0MjgvOTRyREJ3NEFJQlBQL3VHUHo3N1Z6NzQzMmNTakx6RUovc1l1YWhTZ0laR1I1K2F5OGpoMFBueWgxSUMvQTM4OG9heEhhRUl3R3cyY050UHgySTBhbnkzcnV5NFhHLzB5S0NPVUFRUUZHaml3dmxEQU1ndFBEQ2c1YlB2U2dDNDgyZHhuVnBLcGt3SVovTDRjTkwzTlZMZjJMM1IzU05pZ3JqeHFsRWRZUU5nL3B3b1prNkxvTG5GU1hLcXEydExXS2laeFF1R2RvUWljTDBHcDhXN1BpRHlpdzhFbm8rL0xrTFg0YVpyWWp1RklvQmgwVjJ2dDdaNlV6a2ZmRkhJdU5FaFBITDNKRXdtMTNYYS93M0N3MHpjL0pNeG5lcTgvT0poR0F5d2JWZTF4L25HalE3cENFVUF3VUZtTGpyWDlWb2UzQkwwemVwU0FINTJkV3luVzNJRHd2MjQ1ZjhPZk1QMGhzWm1CNjAySnloTngrYVVQa2FpMzJscmF5TW5ONS9uWC9nSG4zNzJEZUhoWVZ4N3plVUFYSFRodVpoTUpsYXYzZGpwbU5Wck51SndPRmk2NUlJZVhjdGtNckg4L2w5MlRBZWdhUnBYWDNVWkFObjdEOHpYOXVYWDM5UGMzTUtQcjdpa1V5Z0NtSkV3bGFWTExzQnFiZVg3SHpaNFhPT1hkL3lzSXhRQlhMTDBRa0pDZ3NuYWw0T3V5eFJVM3VDekxVWWFXZzVBVGIwTnUwTW5rQ1AzMlRsWkNvcGJhTEU2bVRZeGpJRUQvRDIyRHhrY1FIU2tQOFZsclZSV3R4STVxSGNqemlhNSt6UWRlZzJBNW9QNlg2Vm5OMkF5YW14SXJHUkRZbVduL1p1YVhJR290TnhLZU9qUjV3dVpPakc4VTlocE4zbGNHTHRUNmlncWF3RmNyU3NPaDg3ZXpIcFNNeHNvTHJOU1V0NUtZWWtyRUxYWkRud29KS2ZYb1drdy84enVEYW5kbTFuUHgxOFhNM1JJQUkvZlA0WEFnK1o1eWk5eS9SdkVoQVh3M3FmNUhzZWF6UWJLS2oxSHFvd2ZFK0x4M05Bb1Y0dld3WDNaMHZjMVlqREE3SVNCSHZ1UEhlVjVqcE5GS1VWdGd4MmJ6YlU2Ulg1K2VyblhpaEdpaDk3LzMyZWQrZ1VCUkVVTjVybG5IbVh3WU5kN0xTSWluSG5uekdITjJrMmtaK3hqMGtUWExmYVZxOVlTRUJEUTVhMnNJeGsrYkdpbjBBSXdMTWJWRmFDNStjQVh0NVNVZEFET09mdU1Mczh6YTJZOG4zMytMWmxaMlI3YkprL3FQSjJMeVdRaWVrZ1UyZnR6YVdteEVoSVMzS09hUmUvNWNEQlNxYUJSVTJmbmtHV1B2S3JCM2VveWVLQm5LR28zTU1LUDRySldXcXpPWGw4dk9NanpuOWpmM1hlcGZXVUJwMU9udWNWMXJRKytLRHJzdVZ5am1ZNHVMS1RyWDZ2MlBsUHQveDZGSlMwODhWSWFoU1ZXUW9OTnhJNElZdVN3SU13bWpiMlpEUjFMSHppZE92VU5kZ1pHK0hYcUUzVWtYNndxeGVGVUxEd3JxbE9yRFVDak8raVZsTGNlOGVjOVZGZVRhUHI3dVFMZ3dhOWxZN09EUVFQOE9scW9EbVkyblp4YnVsM1JkYWlxY1UxZHBGRFp5SXpJb2grSmpCekVpT0V4R0l4R0JrU0VNMnRtUEJjdlhraEFRT2N2ajVjc3ZaQTFhemZ4d3cvcm1UUnhIT1hsbGV4SjJzdmlSUXQ2SERLNjJ0L2YzL1haZlhCclRuMjk2NjUwVkZUWFg5d0dEM0lGdDRQRFZMdmdZTThXNzRBQTF6VjZzSml4T0k1OE5oZ3BEQ2thVUYzWGh0M1JkejcvQXdKY2Y5aHI2ZzQvdDE1dHZlc1BkMmp3eWZubk1Sb04rSmsxTklQR3A2L1BQWFNHM1I0N1hCQ3RyR2tESUR6TTFlcjA1MzlsVVZScTVjRmZUV1RlR1lNN3J2dm0vL0xZbTluUXFUNnp5VUJEa3dPblUrK3lOZXBRdDE0L2huYyt5dWU5VHd1SUhSSGMwWmNLd04vOWIzRDY5QUg4NFRkVEQzZUtZMkkwR2pBYU5acWFIU2lsUEY3THVnYnZUVGJ0MUJXVjFhNS9BelNTdkZhSUVNZGc0WG5uZEpySDZIRG1uREdMd1lNSHNucnRKdTc4MVM4NitpRmR1dlNpRTFaYllLQ3I1Yml5cXBvUkkySTh0bGZYdU1ZNWhJV2QySG50eFBIaHMzMk04aktTOHBUQzJtTFZ1OTAzNW5ocS8zdDQ2SW9rc1NPQzhUTnJaT1UwVWRmZ0dZNHFxbG9wcTJ4bFNLUi9sN2ZhdXFJZmh6NVVvMGNFMDlhbWszMGNSazExZFE2blUyZDdrbXY5c29seG9WaGJuV1JrTnhBN0lwajVjeUk3QllpOFFzL0pmTWZHaHVCd0tQYnM3VjYzbUVFUmZ2eisxNVB4OHpQdzdEOHlTTWs0ME05NDFMQWdEQWJJeW0ya3pkYjdWcmxERFk4T3BNMm1rN0cvMFdOYmNycjMranZydXFLeTF2MDdweXVMMXdvUjRnUXlHbzFjdkdnaEpTVmw3RTNOWU9YS05Rd2JGczFNZHdmdFR0eWZPNzN0eXpObDhnUUF0bXpaM3VYMlhidGRiN2Y0YVpON2RSMXhjdmhzTUFKUXFEU0FyTnlUUDBTNnZTOU9VV25ucHRNQWZ5TVh6by9HMnVyazcvL0p4bjdRN1NscnE1Ti92SldOdzZGWXRtZ1kzUkVlYXFLbXprWkxMeWV5UE04OTNQL2x0L1ozM081clYxTm53NUxlL1g2NnlXbjFyRnJmdWZQNGgxOFZVVnJleXFSeG9Zd2VFWUxSNkdwZHFhcHVvNm41UU8ySmU2cEozT1BaOFhueGVkRWQ5VlZVZGU3L2s1WGpHVUFBNG1KRGVmQ09pVGljaXNmL25FcHVvZXYzSUNqUXhKeVpBNmx2Y1BENmYzTnhITktpdUMrM2taS3lZMTkyNnB3elhLMVRyNzZUMCttMUxDaHU0WjJQUFBzMG5TeE9YWFgwbmJKclNscU1oTTlhdXZSQ0FGYTgveWxaKzNKWXV1VENMbHZDQjdoSGlCVVVkUCtXZWxjdXZlUWkvUHo4ZVA5L241T1VuTnBwMi9idHUvbnlxMVZFUmc1aTRZS3plM1VkY1hMNDdLMDBBQTFTZ0ZrcG1RMHNYVEQwcEY1N1dIUWdrWVA4U2QvWHlDUFA3U1VzMU16bGk0Y3hOamFFbTY2T0pYTi9BNXQzVkhQVHIzZVFNQ1dDdGphZHRIME5WTmZhbUhmR1lDNjkwTE01dGlzSlV3YXdmbHNsOXorUnpJU3hZVXdlRjhvRjg2SjdYTytTaFVQWnZLT0tsSXdHYmxtK2kvaEo0UXdJTjFOUzNrcFNhaDFYWHphQytFa1IzVHJYMUFsaC9QWGYyWHkzcm95Uk1VSGtGVGFUbWRORVdJaXBZOTA0UDdPUk0yY05aTlAyYW43MXU5M01paDlBVlUwYmx2UjY1c3djeExiZE5aM09lY0c4SWV4SnJXUGRsa3B1ZldBWE02WU9JRFRZU0g2eGxhTFNGajc2MTl3dWE1a3pheEMvdUhZMHIvMDNsMGVlUytYUGowMG5hbkFBdDE0M2xvenNKcjc2b1pUZEtiVk1tUkNPbjFrak82K1p6UDJOUFBQUU5HS2lBM3Y4T2dKY2Z2RndObXlySkhOL0k3Yyt1SXZwa3lKb2JYT1NuRmJIUmZPaitYeFZ5VEdkdDdlYVd4eFV1VnFNSE1VWktYdThVb1FRSjBIc3FCRk1tenFKNzM5WWo2WnBMRm5jOWJEMzAyWk5aL1dhalR6KzVBdWNmZFlaaElXRzhLdGYvcnpIMTR1T2p1SjN2NzJieDU5NGdWdHZ2NS9aczJjd0pDcVN3c0ppa3BKVENRb0s1T2tuSC9Mb0R5WDZKdDl1TWRMVlpvQ2t0UHFUM29uTlpETHcwSjBUR1RjNkJFdDZIWHN6NnZGemQ5UU5ERFR4M01QVHVlSEhvd2dPTkxGaFd5VTdrbXVJSE9UUDNiOFl4NE8vbXRqdGZqNjNYRGVHMlRNR1VGN1p4cWJ0bFYxMitPMXV2VThzbjhyMVY0d2tMTlRFdHQzVnJOOVdSWDJqamV1dkhNV3lSZDBMYWdDVHhvWHh4RyttNEhRcTFtNnBvS3l5bFhQblJ2TFM0d21NSEhhZ28rRTl2eGpQa29YUk9KeUsxWnNxYUc1eDh2U0QwenlHNDROcm1PenkyeWR3MTgvakdEVXNpRDE3YTltNHZScUhRK2U2SzBZZHNaN0xMM2JOV0YxZGErUGg1L2JTMEdnbmFuQUFmL2xEQW9zWFJOTm0wMW03cFlMRVBUVUUrQnRZZnNjRXBrN3dITTNYWFlFQlJwNTdaSHBISzllV25WV1VWYlJ5ODAvR0hMWFdFeWt4cVJhbFFDbVZBc2dDVWNLbnRRL05uejE3QnRIUlVWM3VjOW1saTdqbXFoK2g2enJmZnJjR20rM1l1MTBzWHJTUTExNTlnWG5ubkVsbTVuNisrWFkxeFNWbExGMXlBZSs4K1hlbXgwODU1bk9Mazh0N1EyUU9ZK2JNbVl1VVVpczBUV3QxT0J6TExCYkx0bU05MTZpZklSUUFBQ0FBU1VSQlZJZ0pVMDh6YXNhTlJxTVc4TlhyWnpJd3ZPZXJMd3ZoS3g3L1d6cmZycXRBS2ZXdnZJemtXNzFkanpqNVlpY21uSXVtVm9TRmhFVC84OFhmYzhicDA3MWQwZ256MnV2djh0b2I3L0xVRTcvdDhUQjkwYlhFSGNuYzgrRFRWRmJYMXFGWWxwZVJ0TTdiTlowSVB0MWlwT2xhRFpwV3FPdVFudDExUHhRaFRoVzc5N282ZnV2b083MWNpaEFubE5QcDVQTXZ2eU1pSXB6NTg4NzBkam1pbi9IcFlPVFEyaHFBYkFCTGhxeCtJRTVkRmRWdGxGZTFvYURGTmNlWEVMN3J3NCsvcEtLaWltdXZXWWFmbjl3cEVEM2owNTJ2UzB5bWhsZ25XVXBUaTVMVDZ6V2JYY2ZQN05OWlVJZ3U3YkMwZDJaWHVRWmw4QnoySjRRUHVQT2VoekFaVFd6WnVvUHg0OFp3N2RVLzhuWkpvaC95N1pTUWxtWURsUXkwbFZXMlVWQnkrTVZHaGZCbEczZTZncEZTV25xZHZlbjRMTVFuUkIrVGxaVkRzaVdWOHhmTzR5OHZQaW1qd01ReDhla1dJd0JkMHkxR2pFME5UWTZBZlhuTnhIbHhyU29odktHaXVwWGlNaXRLS2QyZ3NOVG01TWg5WmVHVFZuN3p2cmRMRUQ3QXQxdU1BRWREZGJyU3FHeHBkWktkMzRUek9Nd1NMVVIva2xka3BhYk9EbURUbFhTOEZrS0lJL0g1WUZSU1V0S0NycThFMXd6WTFyYmp2d1NFRUgyVlVvcWN3bVpxNjIxb2FEYlZ5akZQZnlHRUVLY0NudzlHQUxweWZLeVUwck55bTZqMzRpS2VRcHhzZG9jaU9hTWVYWUdPMmxCUWtGTHI3WnFFRUtJdk95V0NVVUZXMmxZTlV1c2JIYXpiWHVYdGNvUTRhUnFhN094S2NhMXo1M1E0WC9CeU9VSUkwZWVkRXNFSWNPcndGc0FIWC9WdXNVQWgrcE4xV3l0cGFIS0FVbGxGMlh2WGU3c2VJWVRvNjA2VllBUk81emNvcWlxcWJTUW0xeHg5ZnlINk9idEQ1K09WSlNpbGxFTDlGNUNSQjBJSWNSU25UREJTYlZxWlFtMEErR1JsQ1E2bjd1MlNoRGloZHUydEk3Zklpb1pXaFlPVjNxNUhDQ0g2ZzFNbUdCVVVwTlRxU3EwSDdHbjdHc2twYVBaMlNVS2NNTHF1K09TN0V2Y2p0YjJWbHYxZUxVZ0lJZnFKVXlZWUFXandKVkJhWFdkajI1NWFtZE5JK0NTbEZCbjdHOG5JYVFTd0s4VlhaZG5abGQ2dVN3Z2grb05US2hqbFoxcHlGZnFudWc3cnQxZlIyT3p3ZGtsQ0hIZTZEdHRUYXFtcXRZRlNkYXJWOXJtM2F4SjlnMU01bWpTdzY3cE9pOVhxN1hKRVA5Tml0ZUp3T0VIaGRDcEhrN2ZyT1ZGT3FXQUVZS3R2ZlJLbGJHblpqZXpObEpVUmhPK3gyWFcrMzFTSnJvT3UxTC95ODlOTHZWMlQ2QnVVc3BXaXNOcnNkaXFxWkJDSzZKbUtxaHBhMjlvQTJwU3krZXpueWlrWGpFcEtzcXAwK0x1dUsvWHllN2swTk1tRWo4SzNmUFo5S2Z2em0xRktGVGRYdHozcjdYcEUzMUdVbFZXdW9ObHVkNUNSbVVOcmE1dTNTeEw5aE0xdUp6MWpQMjF0YllCcUs4cktLdmQyVFNmS0tSZU1BSFJOL1FlMGdwekNGdjczZGJHM3l4SGl1TWtyYXViZkgrYWpGRTRGZjY2cXltejBkazJpVDNHZzlBK1VVdm9YMzZ4aFY5SmVXbHZiVUVyNlc0cXVLYVZvYlcxamI5bytQdnZxQjNSZDZhRGVBbnkyTDRySjJ3VjRRMkc2SlQxMlF2eG5DdTNPcjlhV0djNC9PNUxZWWNIZUxrdUlYdEYxeFd2djU3WDNuZHVyb1gzaTdacEUzMk5yclA2YlgxalV4UTJOVGZQdStzMVRuSHZPYktaUG5VaE16QkJDZ29POFhaN29RNXFhbWlrdUxXZHZXaFpyTmlUUzNHSkZ3Vlo3UTlYejNxN3RSRG9sZ3hIZ1ZFN3RMWU9KS3lxcmJjUFhiS25rcDhzQ01abE95UVkwNFFPVVVxUmtOcENjMFFEZ1VFcDluSitabk8vdHVrVGZVMUpTMGhJVE92Z1dzOUplcjI5b25QdkZOMnNNMzM2L2dhQ2dRTXltVS9WUGd1aUszZTZneFdyRmJuZmdtaWVXVFU2Y3Z5b3BLV254ZG0wbjBpbjdMc2pQVGs0YU5XSDZtK2pxNFM5V2x6RnY5bURpUm9WNHV5d2hqb25kb2ZoaWRTblZkVGFVVW9WNlMrc2J5RXpYNGpCS01pMlpBOGFNV1JybUYvcWtocnJNWnJlYmJmVU9NMkQwZG0yaVQzR0NzbXRnVjVwYTJlaG8rWFZOZG5hRHQ0czYwVFJ2RjNDb21UTm5MbEpLcmRBMHJkWGhjQ3l6V0N6YlR1RGx0TkVUcDF2UXRLbHhvNEo1NTRWWmFGcWZlMG1FT0tvTk82cFkva3dxQUU2bk9xY2dLM21UbDBzUy9VUms1T1NRb0lHbVNGMDVCeHNOWnVsVElEbzRkTlZpMUZSbFM0Mmpzckl5eldlSDV4L3FsRzB4Y2xNNnpsc055dmg1ZG43ejRIOS9tTThOVjR6RVpKUmJhcUwveUNsczVnOS96WEIzdUZhdlNDZ1NQVkZabWRaRUpVMUFycmRyRWFJdk9PVVRRTDZqZFpjTzd3RDJqNzRyd1pMaDg2MkV3b2MwTmp0NCtkMWNtbHFjZ0VwR3FSZThYWk1RUXZSbnAzd3dJanU3emRyVzhLeFNsTlRXMjNubnMwS1pFVnYwQzdxdStHRnpCZHVTYWdCbEEvNlZuMm1SYi8xQ0NORUxFb3lBaXR6Y2NoMzlUcVZVL2RiZE5iejYzMXlzclU1dmx5WEVFZTFJcWVXVi8rWml0K3RLS2ZWSlhrYnptOTZ1U1FnaCtqc0pSbTRGR1pZdmNlckxGYXJsNDVVbHZQMXBBWGFIN3UyeWhPaVNKYU9lUC93MWcvcEdCd28rb2JYaGRzaVdhWXlGRUtLWEpCZ2RKTS9zZkJONFc5ZVYvcjl2aWxtN3RWSm1oQlY5VG1WTkczOTdPNGZxT2pzSzBwMDIyMi96OHZMcXZGMlhFRUw0QWdsR0IwdExzMWx0NmpFRjN6YTNPUG5yV3ptczJsaUJVNWR3SlBxR29qSXJ6N3lTeGQ2c0JsQlVPWFg5d2FLYzlIM2Vya3NJSVh5RkJLTkRsTyszVk5odDlqdVVVbXVxYW0yODhFWTJuNjRzd2VHVWNDUzhLNitvaGNkZVNtZnpyaHAwcGVxY0R2MzJ3a3pMVjk2dVN3Z2hmSWtFb3k2VTVLUVYyQjNxQnFYWTBORGtHZzc5M2ZveWRHazVFbDVTWEdibDkzOUpKM1ZmSXlnYWxPTG5CZG1XandEcENDZUVFTWRSbjV2K2ZlalFvWEhBbFpxbU9YUmQvNkM4dkx6SUczVTAxcFEzaElSRmJ6WVk5VkYyaHhxL002Vk9hN1k2R0Q0MGlORGdVMzFlVEhHeXRMWTVXYk8xaXVkZTIwZDJmaE5LYVNWbytwMzVHWlpQa0NVL2hCRGl1Sk5nZEFRTnRXVTE0WkVEMTRNaDNPbFFVMU95R2szNzhwcUpqZ3hnYUtTL0xCOGlUcWlhT2h0dmZKalBHeC9tVTFsdFF5bk5vcFQ5bHZ5TXZkOGdMVVZDQ0hGQ1NEQTZpdnFxcXFiNnF2THZ3Z1lOcVVOalRtbDVhOERxTFpXYXJpdkdqdzdHWkRSSVFCTEhqVklLdTBPUmtkUEFBOCttc21sWERYYUhjaWlsUHFmVmZtMysvclM5U0V1UkVFS2NNQktNdWtldnJ5NVBEQnNRdFVzemFIRk9uYUc3VStzTm0zWlZBekFrTW9DZ2dENzNVb3AreHVuVTJXR3A0L1gvNWZIaXYzT29hM1NnRkNWS3FiODJWN2YrcHFRa284YmJOUW9oaEsvcmMzL04rMmd3QXFDK3BpSW5PR0xJS29OQjFRQ3o2eG9jL2p0U2F0bTJwNGFxbWphR1JBWVFHbXlTRmlUUkk4MVdCMnUyVlBMUDkzTDU4SnNTMHJJYkFWQzYra3hYM0ZlUWxmeDJTMHUxVE40b2hCQW5RWi83Q3o1ejVzeEZTcWtWbXFhMU9oeU9aUmFMWlp1M2ErcEtUTXo0d2Vid3dCY044Q09sQ05ZMFRUTVlZTzdNZ1Z5OWREaVR4b1ppTW1vWURScEdvNGFtSVlIcEZLZVV3cWtybkU2RjB3bjFUWGErWEYzS1o5K1hVbE5uYjkvTnJtQ2ZjckE4ZjEvUzE5NnNWd2doVGtVeXZPb1lsWlJrVlZIQ1RTUEh4NytwYWRyUFFNVTduVnJjcHAwMWdadDMxVEF3M015SW9VR01qQWxrMVBBZ0JvWDdFUmhnSk1EZlFJQy82NzhTbEh5YjNhSFQydXJFMnFaamJYUFMyT1NncU14S1FYRUxoV1ZXaXN1dE9CeWdsTkkxaldJVTZVcXByKzFOdHZlS2l6T3F2VjIvRUVLY2lpUVk5WTY5SU11eUdpWnZIRFhCTkV6WEdHL1V0VVZLVTR1cmF1MXgxWFgxeHFUMGVnQU1CdkF6R3pDYkRLNy9taVVVK1RxbkRuYWJqczJoWTdQck9CeWQrMHdycFdvMDJJclNQM1pvMmc2dFJSVVhGS1RVZXFsY0lZUVFTREE2VHRKcytabmtBcm5BU3VEZVFlUEhEd3N5Qk13ektCWmlNTXpIU1dTcjAybG8xWnlhUWpPZzBFQkpPdkpwbWtKRDExQTZTbE9nV3BWU3V6VllvenRablo5dHNRQU9iMWNwaEJEaUFBbEdKMGgxVmxaeE5hekE5VDhpSXllSCtJV2JJb3c0d2pWbENEZVlqU0ZLS1psNTNJYzVOR2VyMFc2czF6VzlYcmZxZFVWRnFZMkEvYWdIQ2lHRThCb0pSaWRKWldWYUU1VTBBWDFtbEowUVFnZ2hPcE1XQ3lHRUVFSUlOd2xHUWdnaGhCQnVFb3lFRUVJSUlkd2tHQWtoaEJCQ3VFa3dFa0lJSVlSd2syQWtoQkJDQ09FbXdVZ0lJWVFRd2syQ2tSQkNDQ0dFbXdRaklZUVFRZ2czQ1VaQ0NDR0VFRzRTaklRUVFnZ2gzQ1FZQ1NHRUVFSzRTVEFTUWdnaGhIQ1RZQ1NFRUVJSTRTYkJTQWdoaEJEQ1RZS1JFRUlJSVlTYkJDTWhoQkJDQ0RjSlJrSUlJWVFRYmhLTWhCQkNDQ0hjSkJnSklZUVFRcmladkYzQTRTaWxRbzFHNHowSkNRbGwzcTVGZEkvQllHZ0cvck43OSs1c2I5Y2loQkJDSElzK0Y0eVVVZzVBYVpvV0RGeXRhWnEzU3hMZHBKUlNRRFJ3TTZCN3VSd2hoQkNpeC9wY01ISTZuUmFUeWZTMlVtcVl0MnNSUFRKSDA3VGhTcW5neVpNbm05TFMwbXplTGtnSUlZVG9xVDRYakN3V1MwVnNiT3lERVJFUkFkNnVSWFNmcG1sdkE4T2xoVThJSVVSLzF1ZUNFVUJlWGw0cjBPcnRPa1QzelpneHcrN3RHb1FRUW9qZWtsRnBRZ2doaEJCdUVveUVFRUlJSWR3a0dBa2hoQkJDdUVrd0VrSUlJWVJ3azJBa2hCQkNDT0Vtd1VnSUlZUVF3azJDa1JCQ0NDR0Vtd1FqSVlRUVFnZzNDVVpDQ0NHRUVHNFNqSVFRUWdnaDNDUVlDU0dFRUVLNFNUQVNRZ2doaEhDVFlDU0VFRUlJNFNiQlNBZ2hoQkRDVFlLUkVFSUlJWVNiQkNNaGhCQkNDRGNKUmtJSUlZUVFiaEtNaEJCQ0NDSGNKQmdKSVlRUVFyaEpNQkpDQ0NHRWNETjV1d0RSLzhUSHh3ODNHbzNHUTU0T2N2ODMyTS9QYjlTTUdUTnM3UnVjVHFmVFlyRVVBK3FrRlNtRUVFSWNBd2xHb3NlTVJ1TjdtcWJOTzh6bXBRYURZZWtoKzI4RUZnTDJFMTZjRUVJSTBRdHlLMDBjaTcvMlpHZWwxRHRJS0JKQ0NORVBTREFTUGRiUzBySktLVlVDb0ZUWGQ4Y09lcjdWWnJPdE9FbWxDU0dFRUwwaXdVajBtTkZvYk5NMGJWVjM5dFYxL1l1MHRMU21FMTJURUVJSWNUeElNQkk5bHBhV1psTktyUVZhd2JQVjZKREhuNSs4eW9RUVFvamVrV0Fram9tdTZ5bEEvdUcyYTVxR1VpclA2WFNtbk1TeWhCQkNpRjZSWUNTT1NXVmxaYWF1NjJudGo5dGJpUTVwTGJMWTdmYVNrMXlhRUVJSWNjd2tHSWxqVWxKUzBnTHMwRFR0Y0xzNGxWSzdNekl5YWs5aVdVSUlJVVN2U0RBU3ZmR3RVa3B2ZjNCSWExRjdCMjNkNHlnaGhCQ2lqNUpnSkk1WlVsSlNFcEJ5YUt1UnUzOVJhWGw1ZWJKM0toTkNDQ0dPalFRajBTdTZyci9SMWZOS3FYZmN0OXVFRUVLSWZrT0NrZWlWNXVibXQ1UlNkZTJ0UnU3LzJxMVc2MnRlTFV3SUlZUTRCaEtNUkcrMUFXc09ma0lwdFRNek0xTkdvd2toaE9oM0pCaUpYc25Pem01VFNuMExPTnBialhSZC85QzdWUWtoaEJESFJvS1I2RFZOMDFLVlVoVUFTcWtHWUxPWFN4SkNDQ0dPaVFRajBXdE9wM08vcG1ubDdvZVo3UXZNQ2lHRUVQMk5CQ1BSYXhhTHBWTFg5Zlh1T1kwU0xSYUxCQ01oaEJEOWtnUWpjVHdvNEhOTjAyeWFwcTFGSm5VVVFnalJUNW04WFVCL0ZSazVPU1Jvb0NsU1Y4N0JSb001Mk52MWVGdE5zOU1VRnFqdGE3SHB0dGlKQ2VkNnV4NXZjdWlxeGFpcHl1YnF0cXFxcXN4R2I5Y2plbWY0K1BIRFRJYWdjZDZ1UXdoZjVNQlpYWlNSa2dZNHZWMUx1OE11ZENXNkZqbDVja2l3Ym5wSVE3c0VUUXRBcVFDbFNjQUVRR0ZFNnp1LzNONmlLUnhvV3F0Q3RhRlkxV3l3UDFxWmx0Yms3YnBFencyTGl4OXVOaHBleGFCbWVyc1dJWHhValhKb3kvUDNKWDN0N1VMYXlSLzBIaGdXRnovY3JHdHZBT2VqYVFhalVjUFBiTVpvbER1UzRnQmQxMm16T1hBNlFhRW1CZXZtS1FGeFUrOG96TjY3Mzl1MWlaNHh3M0EwSm10bzBRSCtCa3hHK1M0cHhQR2dnQmFyRTZVWXBJeHFJaURCcUwrSmlaa1ZaREk3M3RUUUZwcE5CdWJOR2N1cytHRU1qUW9qSk5qZjIrV0pQcVNseFVaeGVUM0phYVdzMlp4dHNOdWRGeHBOcG44UEdSSi9jWG01cGRuYjlZbWVNNWswYnZyeEtLYU1DL04yS1VMNGhOWTJKMC84UFpPNkJydTNTL0Vnd2FpYnpLSE9lelhGZVFIK0puNTcxd0xPbXh0SGFJZy9oeTZnS2dTQVVvcExMcGpDZ3JQamVQUzVsYlMyMmM4T2lPQzNsUE93dDJzVFBXZlFZRnhzQ0xPbVJuaTdGQ0Y4UXJQVmdaKzViOTV0Nlp0VjlURXhNVEZCQmsxZG8ybWE0Y0p6eDNQK09lTUpDdzJRVUNRT1M5TTBRa1A4bVQ5bkRBdlBpVVBUTklQQllMaCsrUERoZ2Q2dVRRZ2h4T0ZKTU9vR3Y3Q29LRFF0d0dReU1IVkNOTUZCZnQ0dVNmUVRBZjVtNGljTnhjOXNSSUhaYkE2TjhuWk5RZ2doRGsrQ1VUYzRkWHNrU2dYNG1ZMUVSWVo0dXh6Unp3eUpEQ1Vnd0F3S1A2ZS9hYkMzNnhGQ0NIRjRFb3k2d1dnd0J5c05rOEZnSURoSU9scUxuZ2tKOXNkc01vQ0cwWUF4MU52MUNDR0VPRHdKUmtJSUlZUVFiaEtNaEJCQ0NDSGNKQmdKSVlRUVFyaEpNQkpDQ0NHRWNKTmdKSVFRUWdqaEpzRklDQ0dFRU1KTmdwRVFRZ2doaEpzRUl5R0VFRUlJTndsR1FnZ2hmTUtXblZVc3ZtNGpyN3l6Mzl1bGlINU1ncEVRUW9oZStmZjd1U3krYmlPcjFwY2RkcC8yMFBMeVc5a25zYkpqMDJaejRuRG8zaTVEZUlrRUl5R0VFTUx0elE5eXVlYjJiZFRXMjd4ZGl2QVNDVVpDQ0NHRVc5cStCbHJicExYb1ZDYkJTQWdoaEJEQ3plVHRBb1E0Rm9rN2MzbmlUOS95NDh0bWNzTzFjN3hkamhEaUdOUTMycm5tOW0xTUdCdks4dy9IODkvUENsaTd1WUxxV2h1UmcveTVjUDRRZnJ4ME9FWmo1Ky93VnF1RDk3OG9aUDIyU3FwcmJBd2U1TStTaFVPSkdSTFE1WFVLUzFyNGZHVXhlek1hS0t0cXhXVFVtRG94bko5Zk01b1JNVUVBdlBMT2ZqNWZXZEp4ekUvdjNnSEFyUGdCUExsOGFzZnphN2RVOFBsM3hlUVZ0V0F5YVV3Wkg4YjFWNDRpTGpiMGVMODh3a3NrR1BVemF6Wms4c1NmdnUzMFhHQ0FtY0dEUXBnMk9ZYUxGa3dtZnNvd0wxVjM4bVRuVnRMY1lpTTFzOVRicFFnaGVrc3BubmdwalgxNVRjUlBES2ZOcnBPY1dzZGJIK1pUV203bDNsc21kT3hxYlhYeXdOTXA3TXR0SWpvcWdBVm5SVkpiYitldEQvTVlNeks0eTlQLzRjVTBhdXR0SkV5SllNYTBDSElMbWtuY1hVUFcva1plZS80MGdvTk1USjBRanE0ck51K29vcWJPemdYemhoRGdiK2dJVGdCdnJNamhvNitMR1RUQWovUE9pc0pxZGJCbFp6V1c5SHFlL1YwODQ4ZElPUElGRW96NnFhakJJUXlQR1FCQXM5VkdTV2s5MzN5ZnlqZmZwekozOW1pVzMzVUI0V0ZCUnpsTC8vWGp5Mll5WXRoQXBrMk84WFlwUW9oZXlzeHBaUHFVQWJ6dURpa0FSYVV0M1A5RU1xczJWTEI0d1ZBbXhvVUI4TjRuK2V6TGJlS2MyWU5aZnNjRVRDWlhhMUpXVGlQTG43SjBlZjZsNXcvbGdubERDQW84OENmdmhWY3orV0ZqQlJ1M1Y3SG8zR2pPbmoyWXMyY1BKcSt3bVpvNk85ZGZNWkxJUVFkYW9IWlphdmpvNjJJbXhvWHk1UElwQkFlWkFVak5yT2YrSjVKNTVaMzkvUG14aEJQeStvaVRTNEpSUDNYT21YSDg2dVp6T3g0cnBVaEpLK0dOZDdld1pYc3U5enowRVgvNTQxV0VoWGJkdE56ZitmbVptRGMzenR0bENDR09BNE5CNDc2YngzV0VJb0RoUTRPNGNza0kzbGlSeTRiRVNpYkdoZUZ3Nkh5M3Jndy9zOFp0UHgzYkVZb0F4bzhKNVVjWHhmREJGMFVlNTcvc0lzOVc5RGt6Qi9IRHhnb0tpcHU3VmVObjM3bHVzOTM1czdpT1VBUXdaVUk0azhlSGs1YlZRSDJqbmZCUTgrRk9JZm9KQ1VZK1F0TTA0cWNNNDhXbnJ1Q1BMNjdpaC9VWi9QVmZhM240MTR1OVhab1FRaHpSMEtnQW9nWjdmb21iTU5aMWE2cWtyQlZ3OVJWcWJuRXlkVUlZQXlQOFBQWWZOL3J3dDdMMjV6VmhTYThudjdpWjB2Sldpa3F0QUxSMWN3UmFlbllESnFQR2hzUktOaVJXZHRyVzFHUUhvTFRjS3NISUIwZ3c4akVHZzRGNzcxakFqajE1ckY2ZnlZM1h6aUU2S293cmIzeU4rb1pXUHZqM3o0a2EzUG5EbzdLcWthdC8vZ2JqNDRid3lndlhzbTV6Rm84Lyt3M1hYRDZMcFJkTjQ5VTNON0xIVW9qRG9UTWpmZ1IzM25JdVE0ZUVkenJIYmtzaG4zMlZSSFplRlZYVlRZU0ZCakIzOWhodXVlRnNRb0w5Ty9iN3k2dHIrZXpyWko1OTdFZTB0TnA0OTRQdEZKWFVFVDBrakovOTM1bk1uenVPbXRwbVh2blBSaEozNWRIVzVtREt4S0g4NnViNWpCNDF1T004N1gydC91L0hwL09MNjgvcVZFdDVaUU1yUHQ3SjlsMTVWRlkzRVJ6a3o0UzRLSDV6NXdVTUhoUnlBbDUxSVU1dGZuNnVsaHY3RVNaRnRObGQyd0w4alI3YndzTThRNDVyMzg3bnJXOXdCWkRJUWY1ZDduOXdDMUk3YTZ1VFovK1JRZUtlR3Z6TUdxTkhCQk1kRmNDQUNEL1diNjFFcWNPVzNNSHAxR2x1Y1FKMDJTTFZydjFuRlAyYkJDTWZGQlRveDd5NTQvanl1eFMyN2N6anlrdG5jTUc1ay9qb2l6MnMzN3lQSDE4MnM5UCthelptb1JRc1hqaTUwL1BWTmMzODhqZnZNMkxZQU00OGZReVcxR0syN3NpbHFLU09OLzU2SFdhejBiMWZFNzkrK0dPR1JJYVNNRzA0UVlGKzdFa3A1TXZ2VWlpcmFPQzUzeS96cUhIdHBpdzJKZTduOUJtakNBOExaTGVsa01lZi9acW5IcjZVdjcrK0hnMk5PYWVOSm1OZkdic3RoZnptc1U5NTU1VWJDUXc0OHJleHRNeFNIbmo4TTVxYTJoZ2ZGOFhNK0JIVTFMV1F2TGVJNnBwbUNVWkNuQUFSWWE3M1pYR1o5YkQ3bEZlNlduMEdEL1FNTlhhN3M4dGpLcXZiM09kM0JTZVRTUU9nb2NuUjVmNTFEWjZUTXI3L2VRR0plMnI0MGFJWWZuWjFMSDd1ejYzZEtiV3MzMXJwc1g5WGpFWURmbVlOemFEeDZldHowVFN0VzhlSi9rbUNrWThhRyt0cVhTa3FxUVZnMGNMSmZQVEZIdFp0NmlJWWJjakV6OC9JZ25rVE9qMy8vYm9NN3I3MVhINjB4Tldoc0ttNWpUdnVmNS9DNGxwMjdNbG43dXd4QUpoTlJ1Nzc1VUl1UG45S3g3QmF1OTNKejM3MURqdDI1MU5TV2tmTTBJaE81OTZVdUo5WC9uUXR3MkpjejcrMVlodHZydGpHbzMvOGlxa1RZM2ptc2N2dzl6ZmpjRGk1NjhFUFNjOHFZK3YySEk4YUQyWnR0ZlBvSDcraXFhbU4zOTU3RVJlZU42bGpXMzJEVlQ3TWhEaEIybTk1YmQ1ZXhZMVhIUWdmN1pSU2JONVJEY0NVOFdFZXh4ZVdXTEcyT2drTTZIemMxbDJ1WXliR3VjNC8zRDFDYkY5T1k1ZjdXOUxxUGM2ZG5Gb0h3RTkrTkxKVFhia0ZYZmN0YXYrYzBBOXBTUm85SXBqTW5DYXk4NXFPZU10TzlIOHl3YU9QQ2d4MGZjT3lXbDFOejJOSFJ6SStMb3EwekZMS0t4czc5aXNzcmlGcmZ3WG5uQmxIYUVqbmUvemo0Nkk2UWhGQVNMQS9GMTh3QllCOSt5czZuZzhMQytTU2k2WjFtbXZFYkRZeWUrWW9BUElLYXp6cXUzUlJmRWNvQXZqUmtuZ0FIQTZkMjI0NkIzOS8xemRRazhuSXd2bXVNSlNUWDNYRW4zblZtalNxYTVxNThMeEpuVUlSUUhoWW9NOTJSQmZDMjhhTkRtWE15R0FxcW0yODhFb1d6UzBIV25Sc2RpZi9laStIZmJsTlRCb1h5dGhZejFiYjFqYWRWOTdPN3JRK1dVcEdQZXUyVmhJVWFHVGVITmNYdllnd1A2WlBEcWVoeWNIci84M0I2VHl3LzVhZFZhemRVdUZ4N3ZiYmEzbEZMUjNQbFZXMjh1SFhoVjMrTE8xOWhJcExPN2QrblhkV0ZBQXZ2N1dmaGtaN3AyMDFkVFlzNlhWZG5rLzBQOUppNUtNYUdsM04xZ2VIZ2NVTHA1Q1ZYY0c2VFZsY3ZXd1dBRCtzejNSdE8zK0t4emttam92MmVDNG0yaFZtbXByYk9qM3ZjRGl4cEJXVGtscENVVWtkeGFWMUZCUzVBbEZibTkzalBIRmpJanM5RGc4TElzRGZoRk5YakR0a1cvdnRyNWFXSTY5ZGxMUzNHSUR6NXgrK1ZVa0ljV0xjZjlzRUhuakt3b2JFS2hMMzFCQTdJaGlqVVNPL3FKbm1GaWNESTh6OCt0YnhYUjRiTXlTQVBhbjEzUGJnTGlhTkM2Tyt3YzZ1bEZxVWdsL2RFa2Q0NklFK1NMZGVONWI3SGsvaW16VmxwR1RVTTM1TUtPV1ZyYVJuTjdKazRWQysrcUh6M0dieno0d2tOYXVCeC82VXlqbXpCOU5tMTltUlZNUHAwd2V3ZnB2bmw2M3BVOExadUwyS0YxN05ZdmFNZ1lRR203anBtdEVzV1RpVXpUdXFTTWxvNEpibHU0aWZGTTZBY0RNbDVhMGtwZFp4OVdVamlKOFU0WEUrMGY5SWk1R1BTbk5QZkRodWJGVEhjd3ZtVGNCc05ySnVVMWJIYzZ2WFp6SWtNcFNaOFNNOHpoRVU2Tm1mSjhEZmxhWFZRVDBXQzRwcStQbGQ3L0xyaHovaDR5K1RxS3h1Wk5TSWdZd2RIZW5lMTdPKzRFRFB6cFltazVIQUFETUdRK2RmeS9ibTc2UDFrYXlwZFRXTkQ0ME9QOHFlUW9qamJmVElZUDcrMUF5V25qK1VnUVA4eU1sdklpZS9pY0VEL0xseXlURCs4ZlJNaGtWM1BiZGFhSWlaNXg2T1owUk1FSnUyVjdFM3M0RnBreUo0K3NGcG5EYzN5dU02ZjM0c2dka0pBNmlxc2JGNWh5dmNQUFhBVkdaTTlRd21TODhmeXMwL0djMkFjRFBydGxhUWs5L0VyZGVOWWZHQ29WM1djdEg4YUM2N0tBWmRLZFp1cnVqb1VHMHlHWGhpK1ZTdXYySWtZYUVtdHUydVp2MjJLdW9iYlZ4LzVTaVdMWkk1MVh5RnRCajVvSnJhWnJZazV1RG5kK0IyRnJoYWo4NDZZeXpyTm1WUldsNVBmYjJWNHRJNmJyaDJUcS82M3p6N2wrOHBMSzdsMGQ4czV0eXp4M2VjNi9WM05tTkpMZTcxejlOZGZuN3RuY0diT3lhL0ZFS2NQRkdEQS9qbGpjYzJ2MWgwWkFDUDNlZlpjdDJWMFNPRGVmeitxVjF1Ky9iZGN6bzkxalNOeXk4ZXp1VVhEei9xdnVBS1FMZGRQNWJicmgvcnNjM2Z6OGhQbG8zaUo4dEdlV3dUdmtOYWpIeU0zZTdrankrdHBNM200UElsQ1VTRWQvNkcxajd5Yk4ybWZhemU0THFOZHRHQ1NSN242UzVycTUyMHpGTEdqQnJNZWVkTTZCU3djdktPM0Nmb2VCczN4dlhOY3R2TzNKTjZYU0dFRUw1RGdwR1BVRXFSbEZMRW5RLytqNTE3Q29pZkVzTk4xODMxMk8rMEdTTVpQRENZelluNzJiZzFtNW54SXp6bUpPb0pvMEhEYURSUVVkVkVZMU5yeC9OYmQrU3dkY2ZKRFNnWFgrQWFGZmZSRjN2WWs5SzVZMlZwZVQzMURZY2ZTaXlFRUVLQTNFcnJ0elp0MjA5QnNXc29mbk56RzBVbGRSMGRyaGN0bk16ZHQ1N1hNYy9Rd1F3R0F4Y3VtTXgvUDNLdEhIM281SWc5NWVkbjR1d3p4ckIrU3phMzNQTWVwOCtNcGJLcWlhU1VRczQ2WXd5YkUzTjZkZjZlR0I0emdMdHVPWmNYLzdtRyszNzNNUWxUaHpOc2FEamxWWTBrcFJUeDhwK3VJVHdzOEtUVkk0UVFvditSWU5SUGxWYzJkZ3k3RHc3eUl5b3lsQVh6SnJEa3dxbkVqWTQ4NHJHTEZrN2l2eC90SUNUWW43UG5lTjVINzZuNzc3eUE4UEFndGlUdVo5V2FkTWJIUmZHbkp5NW54NTZDa3hxTUFDNWRITStJNFFONC8rT2RwR1dXa3BaVnl1Q0JJU3hiTXIxWExXTkNDQ0ZPRFRMalhUZkVUa3c0RjAydENBME9pSDd4OFVzNWZicm5DSzcrWkU5S0lmZjk3bU11V1RTTisrNVk2TzF5Zk42TzVFSWVmT3BycW1wYjZsQXN5OHRJV3VmdG1rVDN4TWJGejhGa1dPSHZwOFUrKzhCVXpwd3gwTnNsQ2VFVG1xME9ycjE3SnhYVmJYWmRxZC9tWnlTLzRPMmEya2tmbzFQUWw5K2xBTERrd3E1SGRRZ2hoQkNuS2dsR3A1ak03SExXYjk3SHJJU1JUSWdiNHUxeWhCQkNpRDVGK2hpZEl2N3grbnFxYTV2WnRpT1h3QUF6ZDkxeXJyZExFa0lJSWZvY2FURTZSVlJXTmJKMWV3NXhZeUo1NGNrckdEbGMra29JSVU2OGpZbVZMTDV1SS85K1grWVhFLzJEdEJpZEluNy9zSVFEVXdBQUZjbEpSRUZVNEZKdmx5Q0U4SktiN3R0QmFVVXJ6ejhTejlRSm5xTXowL2MxY04vanlZU0htbG54OGhsZHpvUi82L0tkRkpSWStjc2ZFaGcvUmxhWEIyaXhPZ2dLUFBsL1JyMTEzVk9GdEJnSklZU1BPMzI2YTRtYzNTbTFYVzdmYVhFOVg5OW9KenV2eVdON2JiMk5naElyWVNFbTRtSkRUbHloL1VSaFNRdTMvM1lYLzNydjVFNUhBdkRnSDFPNCs5R2trMzdkVTRrRUl5R0U4SEduVFhmZE90K3p0NjdMN2J1U2EvQXp1MXFKa2xJOTk3R2sxd013WTJvRUJvUE04bEpUWnlPdnNPWG9LMXVmQU1tcGRUaDFMMXo0RkNMQlNQVEtMKzU2bC9NdWZhblRjaURIUytMT1hKWmU4ekp2cmRoMjNNOHR4S2xrMnFSdy9Nd2ErM0tiYUc2eGQ5cFczMmdqSzdlcEl6eDExYXFVN0E1TE02Zko0c3pDOThsTlN0Rm5aZWRXMHR4aUl6V3oxTnVsQ05HdkJmZ2JtVFlwbkYyV09sTFNHNWd6YTFESHR0MHBkU2dGcDAwZlFIWnVFMmxaRGJUWm5QajdIVmhTeUpMZWRUQmF1NldDejc4ckpxK29CWk5KWThyNE1LNi9jaFJ4c1YzM1FhcXBzL0hHaWh4MldXcXh0am9aTlR5SWF5NGJ5ZiszZDkveFVWYjVIc2MvazVsSkpaMlFBZ0dDQkJJZ29TdWlGQXQ2cmRoWTY3cDJYZXl2VmRmZDFldHlXYjJXVmJ5c1Y5ZTk2bHJYdmhac2lGSkVoSldhaEZRU0NLUVJRaVoxMHFZODk0OUpZWmlFUk1RTnhPLzc5ZUlQOHBUem0wQ2UvTTQ1djNPZW1kTUc5L216N052ZndydWZsTEl4dzBhMXJZMlFZQXZKU1lPNDY4WmtvaU1ET3MvYnVNM0dSMStXc1dObkkwMHRMcUxDL1ptYUhzbmxGeVFTRXgzb2RjOWJmcnVaM1dWTmZQalNUTDVjVThteUZlWHMzZGRDZEZRQUYvN0hVTTQvSXdHQVJydVRCVGV2Nzd4dStacEtscStwQkdESkh5ZVNNanFzODNPKzl2NXV2dDlxbzc3QndaREJBWncrSzVZRjV3N0RZdWthajNqMmxVS1dyYWhnOGIzak1adE52UGIrYm5idHNSUGc3OGVzRTJLNDRZcWt6bitIaGIvZnpLNDlUUUJVVkxadzFsVnJBYmptRnlPNDlQemhmZjcrU2UrVUdNbFJhOEg4S1NRT2pTSnRYRUovaHlKeXpKczJNWXJObWJWczNWN2psUmh0YnE4dm1wb1dTWDVoQTh2WFZKSmJVTStrQ1o0a3FMcW1sYks5TFl3WUdzemdxSzdFNDhVM2QvTGVwMlZFUi9wenlrbERhRzUyOHQybWFqSno2M2pzRCtrK0JkcjFEUTd1ZW1nYmdRRitURTJQcEtxNmxheThPaFkvbmN2ZE55Wnp4cHk0WGo5RFhtRTlEejZ4blVhN2krU2tFQ2FOajZDMnprRm1iaDNWTlcyZGlkR3I3eFh6NW9jbG5XME5DckZRVkd6bjgxVjcrVzd6ZnA1NFlDS0pDY0UrOTMvbDNXSldmcnVQU2VNamlSMGN5S1pNRzgrOVdrUndrSm5UWjhWaXNaZzRiMTQ4KzIxdHJOOWN6ZkNFSUNhT2p3QWdJdHdmZ0lyS1p1NVpuSUd0MXNIVTlBamlod1N4UGIrT1Y5L2JUWEdKbmQvZG51clQ3cWJNR3BhdjNrdDZhampIVDRwaVUyWU5uM3hWUVZ1Ym03dHZHZ1BBbkJreFRCamJ4cklWRllRRW16bjFwQ0VBSkNlcEVQNUlVMklrUnkxL2Z3dXpaNDd1N3pCRUJvVHBFeU41L2pYWWVrQU5rV0VZYk1tcUlURWhpQ0dEQTVtY0ZzSHlOWlZzMlY3Ym1SaGw1TFRYRjZWRmRGNjNPZFBHZTUrV2tUSTZsRC9kTjU2UVlDc0EyZmwxM0xNNGc3KytWc1JURDAzeWFuLzVtcjFjY2s0aTExNDZzck5PYWMyR2ZUejZURDUvZTJNbnMwNklJU2pROThYWEhacGJYQ3grT29kR3U1TjdiaG5MYVNkM2JWQmIxK0Nnby9ScGM2YU5OejhzSVg1SUlJOC9rTzZWekwzN1NRa3Z2VlhNVTM4cllNa2ZKeDNjQkZ1eWFubnUwYWxFdGljNW42K3NZT2xMaFh5MHZKelRaOFVTR0dCbTRhOUdrNUZUeS9yTjFhUW1oN0h3Vjk3UHFNZWZ5OGRXNitEKzIxS1lNOFB6M2txbjA4MS9MY25obTMvdDU4eTVOVDRqYjh0WDcvVktKb3RMN2R6Mmg2MTh2VzRmMTErZVJGaW90WE5VYU5tS0NzSkNyVDd0eXBHakdxTmpuR0VNdkNJOHQ5dmQzeUdJRERoRDQ0S0pqdzJrcEx5Wi9iWldBSXAyTjFKVDUyQnF1dWNYOWVUeGtaaE0zZ1hZR2RtZUVhVnA2VjE3bjMzNFJUa0F0MTg3dWpNcEFoZy9OcHh4WThMSjNkRkFYWU4zTFZOaVFqRFgvR0tFVi9IMm5CbERtSklXZ2IzSjFWbkgxSk92djYzRVZ1dmd0Sk5qdlpJaWdQQlFLNkdEckY2eDNYVFZLSytrQ09EaXM0Y3hMRDZJdk1JR2lrdnRQbTFjZTJsU1oxSUVNRzkyTENIQlpuYnVhY1RkaDRMbnZNSjY4Z29iT0hGcWRHZFNCR0N4K0hIaFdVTUIyTENsMnVlNnMwK045eHBoR3prc2hLbHBFYmhjQnJ2TG1ucHRWNDRzalJnZEkxYXZLMkRSWTU5eDJVVlRtVHB4T00rOHNJWTlwVFlXM1g4dXMwNzA5QnkrWHBQSGV4OXZaZGZ1YXF4V014TlNFN2oyeWhtTU9TNjIyL3VjZTJZYXo3KzhscTJaSlRpZGJpYW5KM0w3VFhPN2ZRdjkxcXdTWG4vN2UvSjI3QVZnZkdvQ3Q5MHdwOGQ0cTIxMlh2N0hldFp2MmtWZGZUT3hNV0djZVdvcWwxODhEWXVscTFmNFA4K3Y0c05QTTNqc29Rc29McW5tN1E4Mlk2dHA0dU4vM01MR0xidFovT2ZQdVhMQmRHNzQ1VWtBMU5VM2M4RlZ6NU02Sm80bi8zUXhMNzYyanRYcmRsRGYwRUxTaUdodXZ1WmtwcVQ3enJkdnp0akRHKzk4VDM2aHB4NGdiZHhRYnIxaE5vc2UrNHlpNHYxOC9JOWJDQjBVNkhPZHlFQXlMVDJTWlNzcTJMcTlobm16NDlpVTBUV05CaEFXYW1WTTBpQUtkalZTMTlCR2VLZy9HYmwxK0Z0TmpCOGIxbm1mM01KNkxHWVQzL3lyaW0vK1ZlWFZSbU9qSnlHcXFHd21QTFFyYVpxUUVvN1o3TnNYSDVjY3hwYXNXa3IzTmdIUlBzYzdaTFd2akR0bFpreVA1M1RFNXVmbithd0g4L016a1pZYVRtbEZNenQzMnhrNUxNVHIrSmhSM2xzUldDeCt4RVFIVUZ6U1JIT0wweXNKN0U1ZVlRTUF6UzFPWG43SGUwUExoa1luNEtrUE90aVk0M3kzUUlpTDhUeVA3SGJuSWR1VUkwK0owVEdtMm1ibm9VYy80WVJwU1l4UGlTY2t4Tk83ZWY3dmEzbnJnODBNamdwaDN0d1U3TTF0Zkx1aGlHMVpKVHo5eUFMR0pzZjYzT2ZXZTk4aWNXZ2tKMDRmUldaMkdlczM3cUswdkpZWGwxNkYxZHFWdkh5OUpvK0huL29DUHo4L3BrOGVRVmhvSU52enlybnI5KzlodGZnKzZNb3Jhcm5qZCs5U2JiTXpmY29JRXVMQ3ljb3U1NlUzMXJOemR6VVAzWGUyenpWck54U3hadDBPNXB5VVRIMTljN2NiekIzSTVYWnovNklQc05VME1YWGljSXBMcWlrbzNNZjlpejdpeGFWWGtqaTBxM2Y3NWFwY0huMTZPV2F6SDlNbWpTQThMSkNzbkhMdS9zUDdtTFgwV0g1R3BrMzBKRWJic3V1WU56dU96WmsxV0MwbUpxUjBkWVltcDBXU3Y3T1JqT3c2eG80T3BiS3FsY2tUSWdnTThEd1RYQzQzOWlZWEFHOS9YTnBqVzIwTzc1SGZzRUhkLzdycHVLL1RlZWdSR1Z0dEd3QnhRM3J1d0hURUZoM3A3MVhrZktDb0NNOHowOTdrbTNBRUIvbE81WFVVUHh0Rzc4K0tqbEd5YmRsMWJNdXU2L2FjZzc4dkFDSGRiTllZMFA1OWNRL0FXWUdqblJLalk4ekt0UVhjZDhjOHpqaWxxNEJ2NDVaaTN2cGdNK1BHeHZQWUh5OWdVSWhuK0RncnA0dzc3bitYdi96ZmFwNTUvRkt2KzZ4WW5jZWROOC9sZ25NODgreU45bFlXM3ZNV0pXVTFiTnk2bTVuSGp3TEFWbVBueWYvOUdxdlZ6SktITDJIYzJIZ0FIQTRYVC94bEJTdFc1L25FK1BCVFgxQnRzL09mOTU3RktiUEdBdUIwdW5qZzRXV3MvcmFBYythTlo5cmtFVjdYckZxYno3Ti92cXpQcnlvcEtOekhhWFBHOHVUaWk3Rll6QmlHd1NOUExlZXJOWGtzK3lLTGhkZlA2WXgveWJOZkUrQnZZY25EbDVBeUpxNHpuc2VYZGgrL3lFQ1ZuaHFCdjlYRXR1eGE3RTBPOG9vYVNFc0o3MHhPQUthbVIvTFdSeVZzeTZtbHBkV1RBRTA1b0w3SWJQYkQzMnJDNUdmaWd4ZG05dHFKNmRCVDRsUFZQcTBYSG5ibzBSaC9mMCtpWTZ0MU1MU0hPbTJ6Mlk4QWZ6L3FHaHk0WE81dVI2aHNOWjRFSzdTSFJPM0g2S2lSdXY3eUpDNDVaOWdSdjcvOGU2akc2QmdUR3hQS3ZMa3BYbDk3NytPdEFOeTk4TlRPcEFnODAwVVRVdVBKenF1Z3JyN1o2NW94bzRkMEprVUFnMElDT0h2ZWVBQjJGTzNyL1BxWHEzSnBibkZ3M3BscG5Va1JnTlZxNXE1Zm4rbzFzZ1NRbTE5QlR2NWVUcDV4WEdkU0JHQ3htTGxrL21RQTFuM3Z1MXZzbkpPU2Y5RDcyeXdXUDI2L2NVN250SnpKWk9LUzh6MzNMOXpaTmJTL1luVWVMYTFPemowenJUTXA2b2puemx0TzhZbGZaQ0R6TE51UHdGYmJ4aGVyS25FNmpjNXB0QTRweDRVU0hHUm1XM1l0MmZuMUFFeE44LzdaVEVvTW9iWFYzZTB1MlQzcDdseVh5ODMzMjJ5ZWRrY2ZlblZWeDQ3Ykc5dlA3MGx5MGlDY1RxUGJ6U3pkYm9QdCtYV0FRV3B5bU8vRmZkU1JDeDVjZHBTVTZKbWF5OG83ZEwzVWorVjJhUlRwcDZURTZCZ3pQaVhlcDRlV2s3OFhpOFdQMWQ4VzhNSnI2N3orTkRSNmVtUGxGZDQvcUNuSnZsMnVoRGhQcjdEUjN0cDE3enpQSGtJelR4amxjMzV3a0QrSkNkNFAxZXg4VHcxU1UzT2JUeXpmZkZmWWJTd2RuK3VIU0lnTEp6ek1lN2x0Zkd5WVQveTU3WHNnblhoOGtzODlRb0lEU0lqenJhY1NHY2ltcG50K3psZXM5ZFRiVFVtUDhEcHVzZmlSbmhwT1JXVUxXZmwxUkVYNGt6VGN1eGJubFBhbDRzKytVa1Q5UVVYV3R0cTJ6bjJQRHBTUlU4ZVhhL1o2ZmUzZFQwcXBxR3doTlRtVXBNUkR2MnJrakRteG1NMG1Qdmk4akl3YzcvdnZyV3Jwbk1ZNmI1NW5lNCsvdmxaRWRVMnIxM2x2ZmJTSGt2Sm1aazZMSm5idzRkY1VkdFJPbFZaNEYwWlBHaDlCVklRLzMyK3RZZFc2U3E5amhtR3dab04zUGRiaHRXM0JWdHRHVTdOcWozNHFta283eGtSSGVUK2dYQzUzWnlMd3hyc2JlN3l1dGMzbDlmZmdJTjloNjhBQXozK0hBMWU2MWJhUE5NVU83cjUzWmJGNjU5WWRJMU5iTWtyWWtsSFM3VFZ0QjhVQ0VCVVowczJaUFFzSkR2RDVXa0I3L0FldUhxbXA4OFF6WkhEM3ZWRkxOMFB0SWdQWjlJbFIvTzMxWGV3dWJTSXF3dHB0UWpJbExaSU5XMnhVVkxadzJzbERmSTZmYzFvODZ6YnVKeXV2bnB2dTIweDZhamlSNFZiS0sxdllsbDNMcGZNVFNVLzFUcmdtakExajZVdUZmTEY2TDhNVGdpa3VzWk8vczVHd1FSYnV1bUZNcjNFUGpRdm0xMWVQNHBtL0YzTC9JNW1rcDBZUUh4dElWWFVybVRsMVBMMW9FdUdoVm1iUGlDRWpwNWJQVnU3bGhuczJNVzFpSkFIK1pncUxHOWxkMmtSaVFoQzNYNWQ4K045QVlHaGNFREhSQWVUdWFPREJ4N2NURm1ybG9yT0djdHpJUWR4NXcyZ1dQNTNMNDg4VnNPeXJDcElTUTNBNjNXVGwxMU5SMmVLMVd1MXdUQm9meVpvTlZkeXpPSU94eDRVeExqbVVlYk43M3dOSytrNkowVEhPYlBiRDM5K01uOG5FWisvYzJ1ZjUvcjZ5dGs5VjFUVTBNNVFJbitPMXRkNDlwcUQyaE92bWEwN21zb3VtOWJrZHZ5TWNkNGVPeEtlaG9mdFhsdFFlTk1Vb010QU5pL2NzMjYrb2JHRnFldmZUMXdldTZKb3l3ZmZuM21MeFkvRjlFM2ovMDFKV3I2OWl3NVpxZ29Nc0RCbnN6eTh2R2NFNXAvbitvazVORHVPS0M0Zno4anZGclBwdUgwR0JadWJPak9IcWkwY1FIeHZVcDlqUE9TMkJZZkhCdlBkSktibUY5ZVFWMWhNZEdjQjVaOFFUTjZTcnMzVDdkY21NSHhQR1p5djNzaW1qQnBmTElHNUlJSmRma01qRlp3L3RkWFZaYnl3V1AzNS9ld3JQdmxKRVptNHRFV0grWERZL0VZRGpKMFh6eEFQcHZQblJIbklMR2lncWJpUTZNb0RqUm9id201dDZUd0I3YzlOVm8yaHVkYkk5cjU2cTZpclNVelhxZmFRcE1Sb0FSbzBZVE42T1NncUs5akYyZEd6dkYvd0F3eE9qMkpKWndyYnRwVjQxUmdCbDViWHMyKzlkTjNEY0NNL1cvcG5aWlQ4b01mcXBKQTZMYkkrL2pOUnU0cSsyK2U1bElqTFF2ZlRrOUVNZWo0OE40dlBYWngzeW5BQi9NMWRjT0lJckxoeHh5UE5tblJERDV5ZDBqWkpNbnZEajNyYzJjVndFRThmNUptc0hPL1hrV0U0OXVXL1B3NzgrTnJYSFkwOHY4dDBJRWlCbGRCaExGMC91OGRpaTMwem90ZDJGdnhyZDQwYU4xMTJXeEhXWCtaWUFSRVg0OStuZWN2ZzBqekFBekp2cldhRzI5UGxWMUI4MEFsSnRzN010cStjbHRiMlplNUpueVBudGYyNm1hRmZYL0hpanZaVS9QL09Wei9sVEpnNG5PaXFFOVJ0MzhkVkJLNzRNdzJEVjJ2ekRqdVZ3ekQzSjAwTjc2NStidkdxYkd1MnRQUEhNaW45ckxDSWljdlRUaU5FQWNQNVphWHl6ZmdjWjI4dTRldUdyVEVvYlJsUkVNR1VWdFd6SkxPSEtCY2N6S2Uzd2xvNU9uRENNTTA1SjVjdFZ1ZHg2Nzl0TVRrOGtLTWhLeHZaU1JneUxJbWxFTkx0MmQrM2thcldhdWVlMjAzbndrV1U4L05RWGZQaFpCcU5HRHNicGRKR1JYVVo1UlozWGFyV2YycVMwcnZpdnYrTjFaa3dmaGNtRVQveEhlZ3BTUkVTT1RSb3hHZ0FzRmpPUFBYUUIxMTR4Zy9Dd1FMNzdmaWNyMXhaUVc5L010VmVlMkxtTS9YRGRkOGM4YnJ6NkpLS2pRdGkwYlRmYmM4cVpOemVWUng2YzMyMXQwSXhwU1N6OTd3V2NPRDJKUGFVMUxGK1pROGIyTXBLVFlsajY2SUlmRmN1UGlUOHFNb1J2TnhTU25Wdk9HZTN4ZHhScSsydlp2b2lJQU9vbTk4SElsRWx6TVJsdmhvWUV4aTFaZEQ3VEp5YjJkMGh5QkJpR3dYbVhQNGZKQk12ZVhQaVR0Yk14bzRUN0gvNlUvVFZOdFJoY1dKeTNiZlZQMXBnY1VTTkhwOC9BNHZkbWdMOXA1R08vbmNDSmsvdSsxNWFJOU16ZTdPVHlPemV4cjdyVjRUYU0zKzNPeTNpeXYyUHFvQkVqK2RuYW1sV0N2YW5OcDZoY1JFUit2cFFZeVlEbWRMcFlzU29YcDlONzc2U0t5anFXUExzU2dQbG5UK3lQMEVSRTVDaWs0bXNaMEZ3dU40OHNXYzV6ZjE5TCtyZ0VRa09EMkZkVno5YXNVaHdPRnhlZE82bnp2WEFpSWlKS2pHUkFzMXJOTEx4K05tdlc3U0FqdTR4R2V5dURRZ0tZbkRhTWM4OU1ZOWFKM2U4aElpSWlQMDlLakdSQTgvUHpZOEg4S1N5WVA2Vy9ReEVSa1dPQWFveEVSRVJFMmlreEVoRVJFV21ueEVoRVJFU2tuUklqRVJFUmtYWXF2aFlSNllYYmdCM0ZqZmhiMVpjVU9SSmFXbDIwT2R6OUhVYTNsQmlKaVBUQzZUUjQ3WU1TckJhOVJVbmtTRENBK2daSGY0ZlJMU1ZHSWlJOWNKdU1mV2FNTWdOVFJMM2QyZC9oaUF3NEpxZzNERXI2TzQ0REtURVNFZW5CbmgxWnhVbGowNjhIazE2b0ovSVRjQnJPUmxkRFFFNS94M0VnSlVZaUlqMXo3OHJQekFmeSt6c1FFZm4zVUNWaEg3Z01aNk1KSEc2M20rYm1vM05PVkk1ZXpjME9uQzQzR0xoY2hyT3h2K01SRVpHZUtUSHFBOE5vcThDZzJlRndzOTltNys5dzVCaXozMmFudGRVSjBHb1liUlg5SFkrSWlQUk1pVkVmbEJZVVZCcGdkemhkNUJmdG82VlZSWmpTTnc2SGk3eWlmZTJKa2RGYVdsQlEyZDh4aVloSXo1UVk5WTBUdy8yMllSanV6MWJtc1cxN0tTMnREZ3pENk8rNDVDaGxHQVl0clU1eUNpcjVaRVVPYnNOd2cvRUtvS3hhUk9Rb3BrMDUraWdoSVNIWVAyekk1eVlUczBNSEJURHIrQ1FtcE1TUkVCdEdTSEJBZjRjblI1SEdwbFlxS3V2SkthamttdzA3cVc5c3hXMFk2eHoxVldlVWw1YzM5WGQ4SWlMU015VkdQMERDMlBTeFZrd3ZtRXpNTkpsTWZsYUxIOEZCL2xnc0duaVRMZzZubStibU5oeE9ONFpoR0JoODY4UjFXMm4rOXN6K2prMUVSQTVOaWRFUEZEbHFWSGlZZitpZi9Fek1OOEFLSml0Zzd1KzQ1S2ppQXNOaEFvY2JZM21EbytrM3RzTEMrdjRPU2tSRWVxZkU2RERGeEl3YkZCeGxpWEVicnNGbVAydElmOGNqUncrbjIyZ3ltNHlxSnB1enFxb3FSOHZ6Ul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STV1L3c5QXBsMHM3bHdTUHdBQUFBQkpSVTVFcmtKZ2dnPT0iLAoJIlRoZW1lIiA6ICIiLAoJIlR5cGUiIDogImZsb3ciLAoJIlZlcnNpb24iIDogIjI2Igp9Cg=="/>
    </extobj>
  </extobjs>
</s:customData>
</file>

<file path=customXml/itemProps198.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1856</Words>
  <Application>WPS 演示</Application>
  <PresentationFormat>自定义</PresentationFormat>
  <Paragraphs>241</Paragraphs>
  <Slides>22</Slides>
  <Notes>32</Notes>
  <HiddenSlides>0</HiddenSlides>
  <MMClips>1</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3</vt:i4>
      </vt:variant>
      <vt:variant>
        <vt:lpstr>幻灯片标题</vt:lpstr>
      </vt:variant>
      <vt:variant>
        <vt:i4>22</vt:i4>
      </vt:variant>
    </vt:vector>
  </HeadingPairs>
  <TitlesOfParts>
    <vt:vector size="46" baseType="lpstr">
      <vt:lpstr>Arial</vt:lpstr>
      <vt:lpstr>宋体</vt:lpstr>
      <vt:lpstr>Wingdings</vt:lpstr>
      <vt:lpstr>微软雅黑</vt:lpstr>
      <vt:lpstr>方正兰亭黑_GBK</vt:lpstr>
      <vt:lpstr>黑体</vt:lpstr>
      <vt:lpstr>Agency FB</vt:lpstr>
      <vt:lpstr>Arial Unicode MS</vt:lpstr>
      <vt:lpstr>汉仪综艺体简</vt:lpstr>
      <vt:lpstr>Bahnschrift</vt:lpstr>
      <vt:lpstr>汉仪文黑-55简</vt:lpstr>
      <vt:lpstr>汉仪雅酷黑简</vt:lpstr>
      <vt:lpstr>Arial Black</vt:lpstr>
      <vt:lpstr>汉仪铸字美心体简</vt:lpstr>
      <vt:lpstr>思源宋体 CN Heavy</vt:lpstr>
      <vt:lpstr>汉仪力量黑简</vt:lpstr>
      <vt:lpstr>Calibri</vt:lpstr>
      <vt:lpstr>Arial Unicode MS</vt:lpstr>
      <vt:lpstr>Trebuchet MS</vt:lpstr>
      <vt:lpstr>Office 主题​​</vt:lpstr>
      <vt:lpstr>1_Office 主题​​</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八寸子</cp:lastModifiedBy>
  <cp:revision>32</cp:revision>
  <dcterms:created xsi:type="dcterms:W3CDTF">2024-06-08T14:41:00Z</dcterms:created>
  <dcterms:modified xsi:type="dcterms:W3CDTF">2024-06-27T07:28:52Z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D2D19AF52A484BBCA2BC609A488475FB_12</vt:lpwstr>
  </property>
  <property fmtid="{D5CDD505-2E9C-101B-9397-08002B2CF9AE}" pid="3" name="KSOProductBuildVer">
    <vt:lpwstr>2052-12.1.0.16929</vt:lpwstr>
  </property>
</Properties>
</file>